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4" r:id="rId4"/>
    <p:sldId id="281" r:id="rId5"/>
    <p:sldId id="276" r:id="rId6"/>
    <p:sldId id="277" r:id="rId7"/>
    <p:sldId id="278" r:id="rId8"/>
    <p:sldId id="279" r:id="rId9"/>
    <p:sldId id="280" r:id="rId10"/>
    <p:sldId id="275" r:id="rId11"/>
    <p:sldId id="282" r:id="rId12"/>
    <p:sldId id="283" r:id="rId13"/>
    <p:sldId id="267" r:id="rId14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itchFamily="2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84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92213" y="1796962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31"/>
          <p:cNvSpPr/>
          <p:nvPr/>
        </p:nvSpPr>
        <p:spPr>
          <a:xfrm>
            <a:off x="3594760" y="5180013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8721" y="1695566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39280" y="1796961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8"/>
          <p:cNvSpPr txBox="1">
            <a:spLocks noChangeArrowheads="1"/>
          </p:cNvSpPr>
          <p:nvPr/>
        </p:nvSpPr>
        <p:spPr bwMode="auto">
          <a:xfrm>
            <a:off x="2418396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0"/>
          <p:cNvSpPr txBox="1">
            <a:spLocks noChangeArrowheads="1"/>
          </p:cNvSpPr>
          <p:nvPr/>
        </p:nvSpPr>
        <p:spPr bwMode="auto">
          <a:xfrm>
            <a:off x="4836157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41"/>
          <p:cNvSpPr txBox="1">
            <a:spLocks noChangeArrowheads="1"/>
          </p:cNvSpPr>
          <p:nvPr/>
        </p:nvSpPr>
        <p:spPr bwMode="auto">
          <a:xfrm>
            <a:off x="249595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2"/>
          <p:cNvSpPr txBox="1">
            <a:spLocks noChangeArrowheads="1"/>
          </p:cNvSpPr>
          <p:nvPr/>
        </p:nvSpPr>
        <p:spPr bwMode="auto">
          <a:xfrm>
            <a:off x="483615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533271" y="5091043"/>
            <a:ext cx="114090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TextBox 44"/>
          <p:cNvSpPr txBox="1">
            <a:spLocks noChangeArrowheads="1"/>
          </p:cNvSpPr>
          <p:nvPr/>
        </p:nvSpPr>
        <p:spPr bwMode="auto">
          <a:xfrm>
            <a:off x="6479382" y="50355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45"/>
          <p:cNvSpPr txBox="1">
            <a:spLocks noChangeArrowheads="1"/>
          </p:cNvSpPr>
          <p:nvPr/>
        </p:nvSpPr>
        <p:spPr bwMode="auto">
          <a:xfrm>
            <a:off x="1051081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8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506248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3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4078" y="1815457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8" grpId="0" animBg="1"/>
      <p:bldP spid="18" grpId="1" animBg="1"/>
      <p:bldP spid="20" grpId="0"/>
      <p:bldP spid="2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521150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6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260" y="1788573"/>
            <a:ext cx="1118448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725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2251691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+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4945600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2251691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4945600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563681" y="5036198"/>
            <a:ext cx="85442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11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472124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1019969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9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582" y="3996790"/>
            <a:ext cx="564836" cy="60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39447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067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506248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7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336592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1933048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193304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53955" y="5036198"/>
            <a:ext cx="94806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12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723896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8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44248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21690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1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62" y="2062892"/>
            <a:ext cx="1110382" cy="22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550" y="4021741"/>
            <a:ext cx="1110382" cy="593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975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531" y="2406889"/>
            <a:ext cx="1102947" cy="1171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31"/>
          <p:cNvSpPr/>
          <p:nvPr/>
        </p:nvSpPr>
        <p:spPr>
          <a:xfrm>
            <a:off x="4023616" y="5180013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8721" y="1695566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57420" y="1796961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8"/>
          <p:cNvSpPr txBox="1">
            <a:spLocks noChangeArrowheads="1"/>
          </p:cNvSpPr>
          <p:nvPr/>
        </p:nvSpPr>
        <p:spPr bwMode="auto">
          <a:xfrm>
            <a:off x="3324311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0"/>
          <p:cNvSpPr txBox="1">
            <a:spLocks noChangeArrowheads="1"/>
          </p:cNvSpPr>
          <p:nvPr/>
        </p:nvSpPr>
        <p:spPr bwMode="auto">
          <a:xfrm>
            <a:off x="5100478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41"/>
          <p:cNvSpPr txBox="1">
            <a:spLocks noChangeArrowheads="1"/>
          </p:cNvSpPr>
          <p:nvPr/>
        </p:nvSpPr>
        <p:spPr bwMode="auto">
          <a:xfrm>
            <a:off x="3324311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2"/>
          <p:cNvSpPr txBox="1">
            <a:spLocks noChangeArrowheads="1"/>
          </p:cNvSpPr>
          <p:nvPr/>
        </p:nvSpPr>
        <p:spPr bwMode="auto">
          <a:xfrm>
            <a:off x="510047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48465" y="5091043"/>
            <a:ext cx="114090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3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TextBox 44"/>
          <p:cNvSpPr txBox="1">
            <a:spLocks noChangeArrowheads="1"/>
          </p:cNvSpPr>
          <p:nvPr/>
        </p:nvSpPr>
        <p:spPr bwMode="auto">
          <a:xfrm>
            <a:off x="6479382" y="50355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45"/>
          <p:cNvSpPr txBox="1">
            <a:spLocks noChangeArrowheads="1"/>
          </p:cNvSpPr>
          <p:nvPr/>
        </p:nvSpPr>
        <p:spPr bwMode="auto">
          <a:xfrm>
            <a:off x="1599332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17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8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32093" y="239161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3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4078" y="1815457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285" y="2294051"/>
            <a:ext cx="1130916" cy="2211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923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8" grpId="0" animBg="1"/>
      <p:bldP spid="18" grpId="1" animBg="1"/>
      <p:bldP spid="20" grpId="0"/>
      <p:bldP spid="2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336592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1933048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193304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03621" y="5036198"/>
            <a:ext cx="10250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14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723896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6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334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21690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3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70" y="2187281"/>
            <a:ext cx="1124012" cy="184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689" y="3409339"/>
            <a:ext cx="1125251" cy="118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420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336592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2008549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2008549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03621" y="5036198"/>
            <a:ext cx="10250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15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859287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5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334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64" y="2350635"/>
            <a:ext cx="1126949" cy="18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399" y="2350635"/>
            <a:ext cx="1126949" cy="18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21690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336592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1991771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1991771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03621" y="5036198"/>
            <a:ext cx="10250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16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723896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4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334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348" y="2741318"/>
            <a:ext cx="1124012" cy="184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09" y="2515066"/>
            <a:ext cx="1125251" cy="118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82284" y="2555875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74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127" y="2257955"/>
            <a:ext cx="1130916" cy="2211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681" y="2257955"/>
            <a:ext cx="1102947" cy="1171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31"/>
          <p:cNvSpPr/>
          <p:nvPr/>
        </p:nvSpPr>
        <p:spPr>
          <a:xfrm>
            <a:off x="4023616" y="5180013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0085" y="1695566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57420" y="1796961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8"/>
          <p:cNvSpPr txBox="1">
            <a:spLocks noChangeArrowheads="1"/>
          </p:cNvSpPr>
          <p:nvPr/>
        </p:nvSpPr>
        <p:spPr bwMode="auto">
          <a:xfrm>
            <a:off x="3231710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0"/>
          <p:cNvSpPr txBox="1">
            <a:spLocks noChangeArrowheads="1"/>
          </p:cNvSpPr>
          <p:nvPr/>
        </p:nvSpPr>
        <p:spPr bwMode="auto">
          <a:xfrm>
            <a:off x="5100478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41"/>
          <p:cNvSpPr txBox="1">
            <a:spLocks noChangeArrowheads="1"/>
          </p:cNvSpPr>
          <p:nvPr/>
        </p:nvSpPr>
        <p:spPr bwMode="auto">
          <a:xfrm>
            <a:off x="3231710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2"/>
          <p:cNvSpPr txBox="1">
            <a:spLocks noChangeArrowheads="1"/>
          </p:cNvSpPr>
          <p:nvPr/>
        </p:nvSpPr>
        <p:spPr bwMode="auto">
          <a:xfrm>
            <a:off x="510047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48465" y="5091043"/>
            <a:ext cx="114090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7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TextBox 44"/>
          <p:cNvSpPr txBox="1">
            <a:spLocks noChangeArrowheads="1"/>
          </p:cNvSpPr>
          <p:nvPr/>
        </p:nvSpPr>
        <p:spPr bwMode="auto">
          <a:xfrm>
            <a:off x="6479382" y="50355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45"/>
          <p:cNvSpPr txBox="1">
            <a:spLocks noChangeArrowheads="1"/>
          </p:cNvSpPr>
          <p:nvPr/>
        </p:nvSpPr>
        <p:spPr bwMode="auto">
          <a:xfrm>
            <a:off x="1599332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13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8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970332" y="2469858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3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4078" y="1815457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05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8" grpId="0" animBg="1"/>
      <p:bldP spid="18" grpId="1" animBg="1"/>
      <p:bldP spid="20" grpId="0"/>
      <p:bldP spid="2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137" y="2062892"/>
            <a:ext cx="1110382" cy="22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1"/>
          <p:cNvSpPr/>
          <p:nvPr/>
        </p:nvSpPr>
        <p:spPr>
          <a:xfrm>
            <a:off x="4074293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3251130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3251130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074293" y="5036198"/>
            <a:ext cx="94806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8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1456991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12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4713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29442" y="2476500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015" y="2896925"/>
            <a:ext cx="1110382" cy="593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62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701849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6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606" y="1788573"/>
            <a:ext cx="1118448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725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2805988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+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4945600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280598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4945600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744380" y="5036198"/>
            <a:ext cx="85442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9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472124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1019969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11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892" y="3996790"/>
            <a:ext cx="564836" cy="60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7757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067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717192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98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4037368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3166713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3166713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037368" y="5036198"/>
            <a:ext cx="10250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5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723896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15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1693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641" y="2192325"/>
            <a:ext cx="1126949" cy="18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85" y="2112949"/>
            <a:ext cx="1126949" cy="18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05103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0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176</Words>
  <Application>Microsoft Office PowerPoint</Application>
  <PresentationFormat>On-screen Show (4:3)</PresentationFormat>
  <Paragraphs>121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Sassoon Infant Rg</vt:lpstr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Maddison Wells</cp:lastModifiedBy>
  <cp:revision>13</cp:revision>
  <dcterms:created xsi:type="dcterms:W3CDTF">2019-07-18T06:40:32Z</dcterms:created>
  <dcterms:modified xsi:type="dcterms:W3CDTF">2019-07-18T08:03:00Z</dcterms:modified>
</cp:coreProperties>
</file>