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676"/>
    <p:restoredTop sz="94689"/>
  </p:normalViewPr>
  <p:slideViewPr>
    <p:cSldViewPr snapToGrid="0" snapToObjects="1">
      <p:cViewPr varScale="1">
        <p:scale>
          <a:sx n="114" d="100"/>
          <a:sy n="114" d="100"/>
        </p:scale>
        <p:origin x="29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hyperlink" Target="https://mathsframe.co.uk/en/resources/resource/477/Multiplication-Tables-Check" TargetMode="External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hyperlink" Target="https://mathsframe.co.uk/en/resources/resource/477/Multiplication-Tables-Check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3E4038-BB6A-4FCE-B0D3-1C8B543F2975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F072535-05A1-4C92-89D3-A92598E08A6C}">
      <dgm:prSet/>
      <dgm:spPr/>
      <dgm:t>
        <a:bodyPr/>
        <a:lstStyle/>
        <a:p>
          <a:r>
            <a:rPr lang="en-US"/>
            <a:t>To determine whether year 4 pupils can fluently recall their multiplication tables.</a:t>
          </a:r>
        </a:p>
      </dgm:t>
    </dgm:pt>
    <dgm:pt modelId="{207DC275-56D5-49EA-A77A-E62D67F6065D}" type="parTrans" cxnId="{08AC2FC2-E8E1-41AE-96AD-9FBB9E980CF2}">
      <dgm:prSet/>
      <dgm:spPr/>
      <dgm:t>
        <a:bodyPr/>
        <a:lstStyle/>
        <a:p>
          <a:endParaRPr lang="en-US"/>
        </a:p>
      </dgm:t>
    </dgm:pt>
    <dgm:pt modelId="{F8CACDE4-03BB-45F8-AA8D-0C88CC3B33ED}" type="sibTrans" cxnId="{08AC2FC2-E8E1-41AE-96AD-9FBB9E980CF2}">
      <dgm:prSet/>
      <dgm:spPr/>
      <dgm:t>
        <a:bodyPr/>
        <a:lstStyle/>
        <a:p>
          <a:endParaRPr lang="en-US"/>
        </a:p>
      </dgm:t>
    </dgm:pt>
    <dgm:pt modelId="{22E02960-E7FC-4F3C-A59D-D2977B357F8E}">
      <dgm:prSet/>
      <dgm:spPr/>
      <dgm:t>
        <a:bodyPr/>
        <a:lstStyle/>
        <a:p>
          <a:r>
            <a:rPr lang="en-US"/>
            <a:t>To help schools to identify pupils who require additional support.</a:t>
          </a:r>
        </a:p>
      </dgm:t>
    </dgm:pt>
    <dgm:pt modelId="{66CAF54D-7117-40C6-9DB5-8A3116835ABF}" type="parTrans" cxnId="{FB7EA568-50A2-4B2F-A975-9609D3989508}">
      <dgm:prSet/>
      <dgm:spPr/>
      <dgm:t>
        <a:bodyPr/>
        <a:lstStyle/>
        <a:p>
          <a:endParaRPr lang="en-US"/>
        </a:p>
      </dgm:t>
    </dgm:pt>
    <dgm:pt modelId="{F543AB71-1B75-438C-B358-F3A0FDF3CBA9}" type="sibTrans" cxnId="{FB7EA568-50A2-4B2F-A975-9609D3989508}">
      <dgm:prSet/>
      <dgm:spPr/>
      <dgm:t>
        <a:bodyPr/>
        <a:lstStyle/>
        <a:p>
          <a:endParaRPr lang="en-US"/>
        </a:p>
      </dgm:t>
    </dgm:pt>
    <dgm:pt modelId="{779A51AB-B041-4534-9E58-57208BC7EF4C}">
      <dgm:prSet/>
      <dgm:spPr/>
      <dgm:t>
        <a:bodyPr/>
        <a:lstStyle/>
        <a:p>
          <a:endParaRPr lang="en-US" dirty="0"/>
        </a:p>
      </dgm:t>
    </dgm:pt>
    <dgm:pt modelId="{A7FDE44F-D5FE-49D1-84CD-428FB7A9B175}" type="parTrans" cxnId="{17036104-6F3D-482D-9B76-80033C48E087}">
      <dgm:prSet/>
      <dgm:spPr/>
      <dgm:t>
        <a:bodyPr/>
        <a:lstStyle/>
        <a:p>
          <a:endParaRPr lang="en-US"/>
        </a:p>
      </dgm:t>
    </dgm:pt>
    <dgm:pt modelId="{7808FDAE-0F7A-4736-BC43-1383985643EC}" type="sibTrans" cxnId="{17036104-6F3D-482D-9B76-80033C48E087}">
      <dgm:prSet/>
      <dgm:spPr/>
      <dgm:t>
        <a:bodyPr/>
        <a:lstStyle/>
        <a:p>
          <a:endParaRPr lang="en-US"/>
        </a:p>
      </dgm:t>
    </dgm:pt>
    <dgm:pt modelId="{6C7A8200-8E23-3342-B92C-1DCE4678FB2A}" type="pres">
      <dgm:prSet presAssocID="{293E4038-BB6A-4FCE-B0D3-1C8B543F2975}" presName="vert0" presStyleCnt="0">
        <dgm:presLayoutVars>
          <dgm:dir/>
          <dgm:animOne val="branch"/>
          <dgm:animLvl val="lvl"/>
        </dgm:presLayoutVars>
      </dgm:prSet>
      <dgm:spPr/>
    </dgm:pt>
    <dgm:pt modelId="{AA246199-17CD-2745-9924-4AEB63BC8E66}" type="pres">
      <dgm:prSet presAssocID="{1F072535-05A1-4C92-89D3-A92598E08A6C}" presName="thickLine" presStyleLbl="alignNode1" presStyleIdx="0" presStyleCnt="3"/>
      <dgm:spPr/>
    </dgm:pt>
    <dgm:pt modelId="{AAF25C63-A0E7-9D4C-A477-E2117E9DE846}" type="pres">
      <dgm:prSet presAssocID="{1F072535-05A1-4C92-89D3-A92598E08A6C}" presName="horz1" presStyleCnt="0"/>
      <dgm:spPr/>
    </dgm:pt>
    <dgm:pt modelId="{032F0257-4276-2448-8FD8-19A751F652EB}" type="pres">
      <dgm:prSet presAssocID="{1F072535-05A1-4C92-89D3-A92598E08A6C}" presName="tx1" presStyleLbl="revTx" presStyleIdx="0" presStyleCnt="3"/>
      <dgm:spPr/>
    </dgm:pt>
    <dgm:pt modelId="{87C4B132-8292-D34E-9A50-58C14EEA3EE7}" type="pres">
      <dgm:prSet presAssocID="{1F072535-05A1-4C92-89D3-A92598E08A6C}" presName="vert1" presStyleCnt="0"/>
      <dgm:spPr/>
    </dgm:pt>
    <dgm:pt modelId="{4631CBCC-0CBA-9B45-9C38-0B9CC9D05F93}" type="pres">
      <dgm:prSet presAssocID="{22E02960-E7FC-4F3C-A59D-D2977B357F8E}" presName="thickLine" presStyleLbl="alignNode1" presStyleIdx="1" presStyleCnt="3"/>
      <dgm:spPr/>
    </dgm:pt>
    <dgm:pt modelId="{6D91746E-B3CA-F042-84A7-DFE739A99DC6}" type="pres">
      <dgm:prSet presAssocID="{22E02960-E7FC-4F3C-A59D-D2977B357F8E}" presName="horz1" presStyleCnt="0"/>
      <dgm:spPr/>
    </dgm:pt>
    <dgm:pt modelId="{5CEDB103-F8FD-2245-9C94-93C6B3F2929C}" type="pres">
      <dgm:prSet presAssocID="{22E02960-E7FC-4F3C-A59D-D2977B357F8E}" presName="tx1" presStyleLbl="revTx" presStyleIdx="1" presStyleCnt="3"/>
      <dgm:spPr/>
    </dgm:pt>
    <dgm:pt modelId="{5E1626D3-93E6-574F-94E2-311F2C38110B}" type="pres">
      <dgm:prSet presAssocID="{22E02960-E7FC-4F3C-A59D-D2977B357F8E}" presName="vert1" presStyleCnt="0"/>
      <dgm:spPr/>
    </dgm:pt>
    <dgm:pt modelId="{C839C2F8-62FD-BD4A-A714-8623E5B47948}" type="pres">
      <dgm:prSet presAssocID="{779A51AB-B041-4534-9E58-57208BC7EF4C}" presName="thickLine" presStyleLbl="alignNode1" presStyleIdx="2" presStyleCnt="3"/>
      <dgm:spPr/>
    </dgm:pt>
    <dgm:pt modelId="{76F56861-C2E8-D44B-B35B-0A5328419210}" type="pres">
      <dgm:prSet presAssocID="{779A51AB-B041-4534-9E58-57208BC7EF4C}" presName="horz1" presStyleCnt="0"/>
      <dgm:spPr/>
    </dgm:pt>
    <dgm:pt modelId="{6B8B4594-06A5-3F41-BDAB-2C553DD4C3EA}" type="pres">
      <dgm:prSet presAssocID="{779A51AB-B041-4534-9E58-57208BC7EF4C}" presName="tx1" presStyleLbl="revTx" presStyleIdx="2" presStyleCnt="3"/>
      <dgm:spPr/>
    </dgm:pt>
    <dgm:pt modelId="{2441B399-0B98-CB4C-AA53-02B63992C34E}" type="pres">
      <dgm:prSet presAssocID="{779A51AB-B041-4534-9E58-57208BC7EF4C}" presName="vert1" presStyleCnt="0"/>
      <dgm:spPr/>
    </dgm:pt>
  </dgm:ptLst>
  <dgm:cxnLst>
    <dgm:cxn modelId="{17036104-6F3D-482D-9B76-80033C48E087}" srcId="{293E4038-BB6A-4FCE-B0D3-1C8B543F2975}" destId="{779A51AB-B041-4534-9E58-57208BC7EF4C}" srcOrd="2" destOrd="0" parTransId="{A7FDE44F-D5FE-49D1-84CD-428FB7A9B175}" sibTransId="{7808FDAE-0F7A-4736-BC43-1383985643EC}"/>
    <dgm:cxn modelId="{C0C91F35-9511-D445-85CA-5E12C003605E}" type="presOf" srcId="{1F072535-05A1-4C92-89D3-A92598E08A6C}" destId="{032F0257-4276-2448-8FD8-19A751F652EB}" srcOrd="0" destOrd="0" presId="urn:microsoft.com/office/officeart/2008/layout/LinedList"/>
    <dgm:cxn modelId="{E17FE045-C12E-5E47-90F8-A4706FD4644E}" type="presOf" srcId="{779A51AB-B041-4534-9E58-57208BC7EF4C}" destId="{6B8B4594-06A5-3F41-BDAB-2C553DD4C3EA}" srcOrd="0" destOrd="0" presId="urn:microsoft.com/office/officeart/2008/layout/LinedList"/>
    <dgm:cxn modelId="{152C8D57-9C3C-E244-99D8-5A58093929BC}" type="presOf" srcId="{22E02960-E7FC-4F3C-A59D-D2977B357F8E}" destId="{5CEDB103-F8FD-2245-9C94-93C6B3F2929C}" srcOrd="0" destOrd="0" presId="urn:microsoft.com/office/officeart/2008/layout/LinedList"/>
    <dgm:cxn modelId="{FB7EA568-50A2-4B2F-A975-9609D3989508}" srcId="{293E4038-BB6A-4FCE-B0D3-1C8B543F2975}" destId="{22E02960-E7FC-4F3C-A59D-D2977B357F8E}" srcOrd="1" destOrd="0" parTransId="{66CAF54D-7117-40C6-9DB5-8A3116835ABF}" sibTransId="{F543AB71-1B75-438C-B358-F3A0FDF3CBA9}"/>
    <dgm:cxn modelId="{474060A4-B317-CD46-AB5D-D56D756A6DDA}" type="presOf" srcId="{293E4038-BB6A-4FCE-B0D3-1C8B543F2975}" destId="{6C7A8200-8E23-3342-B92C-1DCE4678FB2A}" srcOrd="0" destOrd="0" presId="urn:microsoft.com/office/officeart/2008/layout/LinedList"/>
    <dgm:cxn modelId="{08AC2FC2-E8E1-41AE-96AD-9FBB9E980CF2}" srcId="{293E4038-BB6A-4FCE-B0D3-1C8B543F2975}" destId="{1F072535-05A1-4C92-89D3-A92598E08A6C}" srcOrd="0" destOrd="0" parTransId="{207DC275-56D5-49EA-A77A-E62D67F6065D}" sibTransId="{F8CACDE4-03BB-45F8-AA8D-0C88CC3B33ED}"/>
    <dgm:cxn modelId="{B3F2FB94-C8A5-374C-BA64-7482CACA64D2}" type="presParOf" srcId="{6C7A8200-8E23-3342-B92C-1DCE4678FB2A}" destId="{AA246199-17CD-2745-9924-4AEB63BC8E66}" srcOrd="0" destOrd="0" presId="urn:microsoft.com/office/officeart/2008/layout/LinedList"/>
    <dgm:cxn modelId="{8ADE2A39-12D8-AD4A-85FE-21AD285369F9}" type="presParOf" srcId="{6C7A8200-8E23-3342-B92C-1DCE4678FB2A}" destId="{AAF25C63-A0E7-9D4C-A477-E2117E9DE846}" srcOrd="1" destOrd="0" presId="urn:microsoft.com/office/officeart/2008/layout/LinedList"/>
    <dgm:cxn modelId="{3C550FDF-507F-5241-89CA-F61F08C768C4}" type="presParOf" srcId="{AAF25C63-A0E7-9D4C-A477-E2117E9DE846}" destId="{032F0257-4276-2448-8FD8-19A751F652EB}" srcOrd="0" destOrd="0" presId="urn:microsoft.com/office/officeart/2008/layout/LinedList"/>
    <dgm:cxn modelId="{7FCB606A-F7F9-6440-AB50-B50AAD2D3965}" type="presParOf" srcId="{AAF25C63-A0E7-9D4C-A477-E2117E9DE846}" destId="{87C4B132-8292-D34E-9A50-58C14EEA3EE7}" srcOrd="1" destOrd="0" presId="urn:microsoft.com/office/officeart/2008/layout/LinedList"/>
    <dgm:cxn modelId="{0ABC982C-A0B5-0640-9811-08E17B4A0A58}" type="presParOf" srcId="{6C7A8200-8E23-3342-B92C-1DCE4678FB2A}" destId="{4631CBCC-0CBA-9B45-9C38-0B9CC9D05F93}" srcOrd="2" destOrd="0" presId="urn:microsoft.com/office/officeart/2008/layout/LinedList"/>
    <dgm:cxn modelId="{433E0313-3333-BD4B-80C4-86EC76B79C77}" type="presParOf" srcId="{6C7A8200-8E23-3342-B92C-1DCE4678FB2A}" destId="{6D91746E-B3CA-F042-84A7-DFE739A99DC6}" srcOrd="3" destOrd="0" presId="urn:microsoft.com/office/officeart/2008/layout/LinedList"/>
    <dgm:cxn modelId="{E57170E2-7781-DF4A-A1C2-6CBA43010EBD}" type="presParOf" srcId="{6D91746E-B3CA-F042-84A7-DFE739A99DC6}" destId="{5CEDB103-F8FD-2245-9C94-93C6B3F2929C}" srcOrd="0" destOrd="0" presId="urn:microsoft.com/office/officeart/2008/layout/LinedList"/>
    <dgm:cxn modelId="{25448357-F1D6-6C49-8B2D-A536F0C88588}" type="presParOf" srcId="{6D91746E-B3CA-F042-84A7-DFE739A99DC6}" destId="{5E1626D3-93E6-574F-94E2-311F2C38110B}" srcOrd="1" destOrd="0" presId="urn:microsoft.com/office/officeart/2008/layout/LinedList"/>
    <dgm:cxn modelId="{60C31BFB-F672-C442-85B2-B596093EA4CB}" type="presParOf" srcId="{6C7A8200-8E23-3342-B92C-1DCE4678FB2A}" destId="{C839C2F8-62FD-BD4A-A714-8623E5B47948}" srcOrd="4" destOrd="0" presId="urn:microsoft.com/office/officeart/2008/layout/LinedList"/>
    <dgm:cxn modelId="{2374B082-7A74-E742-A8C4-811082213BE4}" type="presParOf" srcId="{6C7A8200-8E23-3342-B92C-1DCE4678FB2A}" destId="{76F56861-C2E8-D44B-B35B-0A5328419210}" srcOrd="5" destOrd="0" presId="urn:microsoft.com/office/officeart/2008/layout/LinedList"/>
    <dgm:cxn modelId="{D7E5898C-3867-8C41-BB87-14CBCCB8F7C4}" type="presParOf" srcId="{76F56861-C2E8-D44B-B35B-0A5328419210}" destId="{6B8B4594-06A5-3F41-BDAB-2C553DD4C3EA}" srcOrd="0" destOrd="0" presId="urn:microsoft.com/office/officeart/2008/layout/LinedList"/>
    <dgm:cxn modelId="{C869BF8C-4BDA-834A-B372-DDE113319B93}" type="presParOf" srcId="{76F56861-C2E8-D44B-B35B-0A5328419210}" destId="{2441B399-0B98-CB4C-AA53-02B63992C34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77B9C07-D609-4F54-BDB7-F09D7E891B69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8236CE5A-3F99-428D-828F-AC4098201365}">
      <dgm:prSet/>
      <dgm:spPr/>
      <dgm:t>
        <a:bodyPr/>
        <a:lstStyle/>
        <a:p>
          <a:r>
            <a:rPr lang="en-GB"/>
            <a:t>There will be a </a:t>
          </a:r>
          <a:r>
            <a:rPr lang="en-GB" b="1"/>
            <a:t>3-week window in June</a:t>
          </a:r>
          <a:r>
            <a:rPr lang="en-GB"/>
            <a:t> (6-24 June 2022) for the check to be carried out. </a:t>
          </a:r>
          <a:endParaRPr lang="en-US"/>
        </a:p>
      </dgm:t>
    </dgm:pt>
    <dgm:pt modelId="{03E7FE16-92D4-445C-933C-2207F37E373D}" type="parTrans" cxnId="{4901851F-4E02-45A2-A724-6BE5179D130E}">
      <dgm:prSet/>
      <dgm:spPr/>
      <dgm:t>
        <a:bodyPr/>
        <a:lstStyle/>
        <a:p>
          <a:endParaRPr lang="en-US"/>
        </a:p>
      </dgm:t>
    </dgm:pt>
    <dgm:pt modelId="{4A74E45B-075B-437E-BC54-F339E4353D35}" type="sibTrans" cxnId="{4901851F-4E02-45A2-A724-6BE5179D130E}">
      <dgm:prSet/>
      <dgm:spPr/>
      <dgm:t>
        <a:bodyPr/>
        <a:lstStyle/>
        <a:p>
          <a:endParaRPr lang="en-US"/>
        </a:p>
      </dgm:t>
    </dgm:pt>
    <dgm:pt modelId="{A0934408-6C06-44C8-BE07-B78C310C33BD}">
      <dgm:prSet/>
      <dgm:spPr/>
      <dgm:t>
        <a:bodyPr/>
        <a:lstStyle/>
        <a:p>
          <a:r>
            <a:rPr lang="en-GB"/>
            <a:t>There is </a:t>
          </a:r>
          <a:r>
            <a:rPr lang="en-GB" b="1"/>
            <a:t>no set day </a:t>
          </a:r>
          <a:r>
            <a:rPr lang="en-GB"/>
            <a:t>to administer the check.</a:t>
          </a:r>
          <a:endParaRPr lang="en-US"/>
        </a:p>
      </dgm:t>
    </dgm:pt>
    <dgm:pt modelId="{7F64E0D9-A9E7-4879-A99E-A7B52DCA6D12}" type="parTrans" cxnId="{0C611760-30BF-49F3-91F2-FE64601BD697}">
      <dgm:prSet/>
      <dgm:spPr/>
      <dgm:t>
        <a:bodyPr/>
        <a:lstStyle/>
        <a:p>
          <a:endParaRPr lang="en-US"/>
        </a:p>
      </dgm:t>
    </dgm:pt>
    <dgm:pt modelId="{069C4386-3953-4C7F-A90F-A6A2821EDFBC}" type="sibTrans" cxnId="{0C611760-30BF-49F3-91F2-FE64601BD697}">
      <dgm:prSet/>
      <dgm:spPr/>
      <dgm:t>
        <a:bodyPr/>
        <a:lstStyle/>
        <a:p>
          <a:endParaRPr lang="en-US"/>
        </a:p>
      </dgm:t>
    </dgm:pt>
    <dgm:pt modelId="{5E634D88-B0DE-4488-AC33-E05840864291}">
      <dgm:prSet/>
      <dgm:spPr/>
      <dgm:t>
        <a:bodyPr/>
        <a:lstStyle/>
        <a:p>
          <a:r>
            <a:rPr lang="en-GB"/>
            <a:t>Children will not all take the check at the same time. </a:t>
          </a:r>
          <a:endParaRPr lang="en-US"/>
        </a:p>
      </dgm:t>
    </dgm:pt>
    <dgm:pt modelId="{5FB9939D-706F-439C-BC6C-F8E32804D8E8}" type="parTrans" cxnId="{1BC9C142-95D8-4B10-A951-5B1809927EF3}">
      <dgm:prSet/>
      <dgm:spPr/>
      <dgm:t>
        <a:bodyPr/>
        <a:lstStyle/>
        <a:p>
          <a:endParaRPr lang="en-US"/>
        </a:p>
      </dgm:t>
    </dgm:pt>
    <dgm:pt modelId="{32B4B499-C10E-4487-B708-E6DF73ADDC5C}" type="sibTrans" cxnId="{1BC9C142-95D8-4B10-A951-5B1809927EF3}">
      <dgm:prSet/>
      <dgm:spPr/>
      <dgm:t>
        <a:bodyPr/>
        <a:lstStyle/>
        <a:p>
          <a:endParaRPr lang="en-US"/>
        </a:p>
      </dgm:t>
    </dgm:pt>
    <dgm:pt modelId="{E0CD9F63-2EF9-C64D-9D7B-823D20EE53B9}" type="pres">
      <dgm:prSet presAssocID="{E77B9C07-D609-4F54-BDB7-F09D7E891B69}" presName="vert0" presStyleCnt="0">
        <dgm:presLayoutVars>
          <dgm:dir/>
          <dgm:animOne val="branch"/>
          <dgm:animLvl val="lvl"/>
        </dgm:presLayoutVars>
      </dgm:prSet>
      <dgm:spPr/>
    </dgm:pt>
    <dgm:pt modelId="{B96F9E7F-257C-534A-B348-748DFD1918CD}" type="pres">
      <dgm:prSet presAssocID="{8236CE5A-3F99-428D-828F-AC4098201365}" presName="thickLine" presStyleLbl="alignNode1" presStyleIdx="0" presStyleCnt="3"/>
      <dgm:spPr/>
    </dgm:pt>
    <dgm:pt modelId="{90E20FA3-2984-9B45-B545-E19DB8A0A37A}" type="pres">
      <dgm:prSet presAssocID="{8236CE5A-3F99-428D-828F-AC4098201365}" presName="horz1" presStyleCnt="0"/>
      <dgm:spPr/>
    </dgm:pt>
    <dgm:pt modelId="{2CE0A701-D5AB-F640-86E5-46E97C51E7B0}" type="pres">
      <dgm:prSet presAssocID="{8236CE5A-3F99-428D-828F-AC4098201365}" presName="tx1" presStyleLbl="revTx" presStyleIdx="0" presStyleCnt="3"/>
      <dgm:spPr/>
    </dgm:pt>
    <dgm:pt modelId="{5317A54C-707F-6045-82D1-C371A722A0E2}" type="pres">
      <dgm:prSet presAssocID="{8236CE5A-3F99-428D-828F-AC4098201365}" presName="vert1" presStyleCnt="0"/>
      <dgm:spPr/>
    </dgm:pt>
    <dgm:pt modelId="{832C8E86-F40D-D44E-8570-1263428A4A6A}" type="pres">
      <dgm:prSet presAssocID="{A0934408-6C06-44C8-BE07-B78C310C33BD}" presName="thickLine" presStyleLbl="alignNode1" presStyleIdx="1" presStyleCnt="3"/>
      <dgm:spPr/>
    </dgm:pt>
    <dgm:pt modelId="{39C1AE07-903B-3343-8C4D-A75A977F6FC0}" type="pres">
      <dgm:prSet presAssocID="{A0934408-6C06-44C8-BE07-B78C310C33BD}" presName="horz1" presStyleCnt="0"/>
      <dgm:spPr/>
    </dgm:pt>
    <dgm:pt modelId="{A97AEEE6-248E-BA4A-80AF-48FA84199913}" type="pres">
      <dgm:prSet presAssocID="{A0934408-6C06-44C8-BE07-B78C310C33BD}" presName="tx1" presStyleLbl="revTx" presStyleIdx="1" presStyleCnt="3"/>
      <dgm:spPr/>
    </dgm:pt>
    <dgm:pt modelId="{DD3A9EC9-F39A-604C-AE2A-DA77E740FE61}" type="pres">
      <dgm:prSet presAssocID="{A0934408-6C06-44C8-BE07-B78C310C33BD}" presName="vert1" presStyleCnt="0"/>
      <dgm:spPr/>
    </dgm:pt>
    <dgm:pt modelId="{68C6470E-1EA8-A147-A8C7-416615F9B172}" type="pres">
      <dgm:prSet presAssocID="{5E634D88-B0DE-4488-AC33-E05840864291}" presName="thickLine" presStyleLbl="alignNode1" presStyleIdx="2" presStyleCnt="3"/>
      <dgm:spPr/>
    </dgm:pt>
    <dgm:pt modelId="{8AD6FF96-30D0-3245-BBFC-68A2B810BFB9}" type="pres">
      <dgm:prSet presAssocID="{5E634D88-B0DE-4488-AC33-E05840864291}" presName="horz1" presStyleCnt="0"/>
      <dgm:spPr/>
    </dgm:pt>
    <dgm:pt modelId="{99F816AF-641D-6C4B-8B12-7A7EEF67103F}" type="pres">
      <dgm:prSet presAssocID="{5E634D88-B0DE-4488-AC33-E05840864291}" presName="tx1" presStyleLbl="revTx" presStyleIdx="2" presStyleCnt="3"/>
      <dgm:spPr/>
    </dgm:pt>
    <dgm:pt modelId="{5DC6C671-87FD-CF4C-A222-B909683D97BC}" type="pres">
      <dgm:prSet presAssocID="{5E634D88-B0DE-4488-AC33-E05840864291}" presName="vert1" presStyleCnt="0"/>
      <dgm:spPr/>
    </dgm:pt>
  </dgm:ptLst>
  <dgm:cxnLst>
    <dgm:cxn modelId="{4901851F-4E02-45A2-A724-6BE5179D130E}" srcId="{E77B9C07-D609-4F54-BDB7-F09D7E891B69}" destId="{8236CE5A-3F99-428D-828F-AC4098201365}" srcOrd="0" destOrd="0" parTransId="{03E7FE16-92D4-445C-933C-2207F37E373D}" sibTransId="{4A74E45B-075B-437E-BC54-F339E4353D35}"/>
    <dgm:cxn modelId="{1DC82227-735F-0E47-BD3E-CB0B8BE8187B}" type="presOf" srcId="{5E634D88-B0DE-4488-AC33-E05840864291}" destId="{99F816AF-641D-6C4B-8B12-7A7EEF67103F}" srcOrd="0" destOrd="0" presId="urn:microsoft.com/office/officeart/2008/layout/LinedList"/>
    <dgm:cxn modelId="{1BC9C142-95D8-4B10-A951-5B1809927EF3}" srcId="{E77B9C07-D609-4F54-BDB7-F09D7E891B69}" destId="{5E634D88-B0DE-4488-AC33-E05840864291}" srcOrd="2" destOrd="0" parTransId="{5FB9939D-706F-439C-BC6C-F8E32804D8E8}" sibTransId="{32B4B499-C10E-4487-B708-E6DF73ADDC5C}"/>
    <dgm:cxn modelId="{521FDB5E-906F-4E4C-A809-AF4C29B0C871}" type="presOf" srcId="{8236CE5A-3F99-428D-828F-AC4098201365}" destId="{2CE0A701-D5AB-F640-86E5-46E97C51E7B0}" srcOrd="0" destOrd="0" presId="urn:microsoft.com/office/officeart/2008/layout/LinedList"/>
    <dgm:cxn modelId="{0C611760-30BF-49F3-91F2-FE64601BD697}" srcId="{E77B9C07-D609-4F54-BDB7-F09D7E891B69}" destId="{A0934408-6C06-44C8-BE07-B78C310C33BD}" srcOrd="1" destOrd="0" parTransId="{7F64E0D9-A9E7-4879-A99E-A7B52DCA6D12}" sibTransId="{069C4386-3953-4C7F-A90F-A6A2821EDFBC}"/>
    <dgm:cxn modelId="{4F5E246B-4A23-6F44-B52D-4DE980447393}" type="presOf" srcId="{E77B9C07-D609-4F54-BDB7-F09D7E891B69}" destId="{E0CD9F63-2EF9-C64D-9D7B-823D20EE53B9}" srcOrd="0" destOrd="0" presId="urn:microsoft.com/office/officeart/2008/layout/LinedList"/>
    <dgm:cxn modelId="{75601FEE-23C6-3344-9B06-357B17E3A549}" type="presOf" srcId="{A0934408-6C06-44C8-BE07-B78C310C33BD}" destId="{A97AEEE6-248E-BA4A-80AF-48FA84199913}" srcOrd="0" destOrd="0" presId="urn:microsoft.com/office/officeart/2008/layout/LinedList"/>
    <dgm:cxn modelId="{7F8F06DD-21C9-2741-8ADB-F23758CCB151}" type="presParOf" srcId="{E0CD9F63-2EF9-C64D-9D7B-823D20EE53B9}" destId="{B96F9E7F-257C-534A-B348-748DFD1918CD}" srcOrd="0" destOrd="0" presId="urn:microsoft.com/office/officeart/2008/layout/LinedList"/>
    <dgm:cxn modelId="{5425FBB3-9B24-9944-87F1-01A86EDE01D1}" type="presParOf" srcId="{E0CD9F63-2EF9-C64D-9D7B-823D20EE53B9}" destId="{90E20FA3-2984-9B45-B545-E19DB8A0A37A}" srcOrd="1" destOrd="0" presId="urn:microsoft.com/office/officeart/2008/layout/LinedList"/>
    <dgm:cxn modelId="{CE354151-FC6A-5643-BE2F-439954DAF02C}" type="presParOf" srcId="{90E20FA3-2984-9B45-B545-E19DB8A0A37A}" destId="{2CE0A701-D5AB-F640-86E5-46E97C51E7B0}" srcOrd="0" destOrd="0" presId="urn:microsoft.com/office/officeart/2008/layout/LinedList"/>
    <dgm:cxn modelId="{95A4D6D6-8D80-EB45-B26F-68A1647E11AA}" type="presParOf" srcId="{90E20FA3-2984-9B45-B545-E19DB8A0A37A}" destId="{5317A54C-707F-6045-82D1-C371A722A0E2}" srcOrd="1" destOrd="0" presId="urn:microsoft.com/office/officeart/2008/layout/LinedList"/>
    <dgm:cxn modelId="{F1220306-69F6-5448-B92E-85AAB9C63F7A}" type="presParOf" srcId="{E0CD9F63-2EF9-C64D-9D7B-823D20EE53B9}" destId="{832C8E86-F40D-D44E-8570-1263428A4A6A}" srcOrd="2" destOrd="0" presId="urn:microsoft.com/office/officeart/2008/layout/LinedList"/>
    <dgm:cxn modelId="{644C28E3-255D-924E-8DFE-B88C6299D3D4}" type="presParOf" srcId="{E0CD9F63-2EF9-C64D-9D7B-823D20EE53B9}" destId="{39C1AE07-903B-3343-8C4D-A75A977F6FC0}" srcOrd="3" destOrd="0" presId="urn:microsoft.com/office/officeart/2008/layout/LinedList"/>
    <dgm:cxn modelId="{A5D2DECD-6C19-AC40-8EC0-F222AA70E854}" type="presParOf" srcId="{39C1AE07-903B-3343-8C4D-A75A977F6FC0}" destId="{A97AEEE6-248E-BA4A-80AF-48FA84199913}" srcOrd="0" destOrd="0" presId="urn:microsoft.com/office/officeart/2008/layout/LinedList"/>
    <dgm:cxn modelId="{9FEE94D0-8ECA-C74F-B472-9460BAB79C8C}" type="presParOf" srcId="{39C1AE07-903B-3343-8C4D-A75A977F6FC0}" destId="{DD3A9EC9-F39A-604C-AE2A-DA77E740FE61}" srcOrd="1" destOrd="0" presId="urn:microsoft.com/office/officeart/2008/layout/LinedList"/>
    <dgm:cxn modelId="{94AFFD14-FE0B-CD42-B7DB-B973F3369392}" type="presParOf" srcId="{E0CD9F63-2EF9-C64D-9D7B-823D20EE53B9}" destId="{68C6470E-1EA8-A147-A8C7-416615F9B172}" srcOrd="4" destOrd="0" presId="urn:microsoft.com/office/officeart/2008/layout/LinedList"/>
    <dgm:cxn modelId="{30AFDE92-DDC9-5548-BDAC-FC1126DBF5D8}" type="presParOf" srcId="{E0CD9F63-2EF9-C64D-9D7B-823D20EE53B9}" destId="{8AD6FF96-30D0-3245-BBFC-68A2B810BFB9}" srcOrd="5" destOrd="0" presId="urn:microsoft.com/office/officeart/2008/layout/LinedList"/>
    <dgm:cxn modelId="{3687B1D8-58F9-F749-97FA-1C4A0AF1D828}" type="presParOf" srcId="{8AD6FF96-30D0-3245-BBFC-68A2B810BFB9}" destId="{99F816AF-641D-6C4B-8B12-7A7EEF67103F}" srcOrd="0" destOrd="0" presId="urn:microsoft.com/office/officeart/2008/layout/LinedList"/>
    <dgm:cxn modelId="{F3EC6A81-4609-CC48-A67F-99CF00915AB6}" type="presParOf" srcId="{8AD6FF96-30D0-3245-BBFC-68A2B810BFB9}" destId="{5DC6C671-87FD-CF4C-A222-B909683D97B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7F6E9EA-9AC3-4FAA-B041-3AEBD30DC61F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6E8282CF-EA4A-43A2-B8B5-E3EB587E6640}">
      <dgm:prSet/>
      <dgm:spPr/>
      <dgm:t>
        <a:bodyPr/>
        <a:lstStyle/>
        <a:p>
          <a:r>
            <a:rPr lang="en-GB"/>
            <a:t>There will always be questions from the 3, 4, 5, 6, 7, 8, 9, 11 and 12 multiplication tables.</a:t>
          </a:r>
          <a:endParaRPr lang="en-US"/>
        </a:p>
      </dgm:t>
    </dgm:pt>
    <dgm:pt modelId="{01D7201A-1D59-4C89-BA2D-DB7CDEBEB986}" type="parTrans" cxnId="{E4817467-2312-48D5-B97C-DC03EA3F54D5}">
      <dgm:prSet/>
      <dgm:spPr/>
      <dgm:t>
        <a:bodyPr/>
        <a:lstStyle/>
        <a:p>
          <a:endParaRPr lang="en-US"/>
        </a:p>
      </dgm:t>
    </dgm:pt>
    <dgm:pt modelId="{FAD4EA9B-A61B-43FD-B1CC-D806D76B8466}" type="sibTrans" cxnId="{E4817467-2312-48D5-B97C-DC03EA3F54D5}">
      <dgm:prSet/>
      <dgm:spPr/>
      <dgm:t>
        <a:bodyPr/>
        <a:lstStyle/>
        <a:p>
          <a:endParaRPr lang="en-US"/>
        </a:p>
      </dgm:t>
    </dgm:pt>
    <dgm:pt modelId="{7FC93C8F-7BAF-4A32-8809-B9B0E1ED112A}">
      <dgm:prSet/>
      <dgm:spPr/>
      <dgm:t>
        <a:bodyPr/>
        <a:lstStyle/>
        <a:p>
          <a:r>
            <a:rPr lang="en-GB"/>
            <a:t>There will be no questions from the 1 times table (for example: 1 x 8 or 8 x 1).</a:t>
          </a:r>
          <a:endParaRPr lang="en-US"/>
        </a:p>
      </dgm:t>
    </dgm:pt>
    <dgm:pt modelId="{B9D25BB5-C3E6-4E5A-8366-58E250329E5E}" type="parTrans" cxnId="{25FF8DCC-5AE2-4472-8CD0-A4C299AE3A1F}">
      <dgm:prSet/>
      <dgm:spPr/>
      <dgm:t>
        <a:bodyPr/>
        <a:lstStyle/>
        <a:p>
          <a:endParaRPr lang="en-US"/>
        </a:p>
      </dgm:t>
    </dgm:pt>
    <dgm:pt modelId="{1020BE29-D5E6-4E3B-B677-B6B68245F869}" type="sibTrans" cxnId="{25FF8DCC-5AE2-4472-8CD0-A4C299AE3A1F}">
      <dgm:prSet/>
      <dgm:spPr/>
      <dgm:t>
        <a:bodyPr/>
        <a:lstStyle/>
        <a:p>
          <a:endParaRPr lang="en-US"/>
        </a:p>
      </dgm:t>
    </dgm:pt>
    <dgm:pt modelId="{9004A365-2FB2-49BD-9F78-6323A15C7A8B}">
      <dgm:prSet/>
      <dgm:spPr/>
      <dgm:t>
        <a:bodyPr/>
        <a:lstStyle/>
        <a:p>
          <a:r>
            <a:rPr lang="en-GB"/>
            <a:t>The 6, 7, 8, 9 and 12 times tables are more likely to be asked. </a:t>
          </a:r>
          <a:endParaRPr lang="en-US"/>
        </a:p>
      </dgm:t>
    </dgm:pt>
    <dgm:pt modelId="{5C6012A7-2291-4AA8-9FFB-8C111C0E93C8}" type="parTrans" cxnId="{4B1FCE57-A67A-4E25-827A-5461D03A4455}">
      <dgm:prSet/>
      <dgm:spPr/>
      <dgm:t>
        <a:bodyPr/>
        <a:lstStyle/>
        <a:p>
          <a:endParaRPr lang="en-US"/>
        </a:p>
      </dgm:t>
    </dgm:pt>
    <dgm:pt modelId="{D92525EB-42A7-4074-BC16-86F04669F1A5}" type="sibTrans" cxnId="{4B1FCE57-A67A-4E25-827A-5461D03A4455}">
      <dgm:prSet/>
      <dgm:spPr/>
      <dgm:t>
        <a:bodyPr/>
        <a:lstStyle/>
        <a:p>
          <a:endParaRPr lang="en-US"/>
        </a:p>
      </dgm:t>
    </dgm:pt>
    <dgm:pt modelId="{F1C2D5C4-6FD9-405D-AE03-ADAEE2E69B90}">
      <dgm:prSet/>
      <dgm:spPr/>
      <dgm:t>
        <a:bodyPr/>
        <a:lstStyle/>
        <a:p>
          <a:r>
            <a:rPr lang="en-GB"/>
            <a:t>There will only be a maximum of 7 questions from the 2, 5 and 10 times tables.</a:t>
          </a:r>
          <a:endParaRPr lang="en-US"/>
        </a:p>
      </dgm:t>
    </dgm:pt>
    <dgm:pt modelId="{C694BCD6-EB80-4F1D-B6B1-F55A61AA382D}" type="parTrans" cxnId="{CA0E4711-3B99-4180-9E78-4EFE4CE86E5F}">
      <dgm:prSet/>
      <dgm:spPr/>
      <dgm:t>
        <a:bodyPr/>
        <a:lstStyle/>
        <a:p>
          <a:endParaRPr lang="en-US"/>
        </a:p>
      </dgm:t>
    </dgm:pt>
    <dgm:pt modelId="{C57C2953-C2F3-4A70-9F13-599EE4DE1299}" type="sibTrans" cxnId="{CA0E4711-3B99-4180-9E78-4EFE4CE86E5F}">
      <dgm:prSet/>
      <dgm:spPr/>
      <dgm:t>
        <a:bodyPr/>
        <a:lstStyle/>
        <a:p>
          <a:endParaRPr lang="en-US"/>
        </a:p>
      </dgm:t>
    </dgm:pt>
    <dgm:pt modelId="{914FA2F9-D201-F94E-82C0-59499189D203}" type="pres">
      <dgm:prSet presAssocID="{87F6E9EA-9AC3-4FAA-B041-3AEBD30DC61F}" presName="vert0" presStyleCnt="0">
        <dgm:presLayoutVars>
          <dgm:dir/>
          <dgm:animOne val="branch"/>
          <dgm:animLvl val="lvl"/>
        </dgm:presLayoutVars>
      </dgm:prSet>
      <dgm:spPr/>
    </dgm:pt>
    <dgm:pt modelId="{D5173BCD-1F04-DD4A-86C9-B7C2BC445478}" type="pres">
      <dgm:prSet presAssocID="{6E8282CF-EA4A-43A2-B8B5-E3EB587E6640}" presName="thickLine" presStyleLbl="alignNode1" presStyleIdx="0" presStyleCnt="4"/>
      <dgm:spPr/>
    </dgm:pt>
    <dgm:pt modelId="{5D862331-DEC1-E34E-A4A7-4BCD2C354EDA}" type="pres">
      <dgm:prSet presAssocID="{6E8282CF-EA4A-43A2-B8B5-E3EB587E6640}" presName="horz1" presStyleCnt="0"/>
      <dgm:spPr/>
    </dgm:pt>
    <dgm:pt modelId="{A41B8A54-3549-A740-88FE-B3A007EB2436}" type="pres">
      <dgm:prSet presAssocID="{6E8282CF-EA4A-43A2-B8B5-E3EB587E6640}" presName="tx1" presStyleLbl="revTx" presStyleIdx="0" presStyleCnt="4"/>
      <dgm:spPr/>
    </dgm:pt>
    <dgm:pt modelId="{2942C84C-5F40-004D-9763-4F2B6239C887}" type="pres">
      <dgm:prSet presAssocID="{6E8282CF-EA4A-43A2-B8B5-E3EB587E6640}" presName="vert1" presStyleCnt="0"/>
      <dgm:spPr/>
    </dgm:pt>
    <dgm:pt modelId="{5DBF2EA5-6879-3940-B5B8-25BAF712636F}" type="pres">
      <dgm:prSet presAssocID="{7FC93C8F-7BAF-4A32-8809-B9B0E1ED112A}" presName="thickLine" presStyleLbl="alignNode1" presStyleIdx="1" presStyleCnt="4"/>
      <dgm:spPr/>
    </dgm:pt>
    <dgm:pt modelId="{F0DDFAE3-A9BC-4B43-A195-6F4E60BE6E60}" type="pres">
      <dgm:prSet presAssocID="{7FC93C8F-7BAF-4A32-8809-B9B0E1ED112A}" presName="horz1" presStyleCnt="0"/>
      <dgm:spPr/>
    </dgm:pt>
    <dgm:pt modelId="{E154998B-EBC7-1643-989F-3825A7A4C39D}" type="pres">
      <dgm:prSet presAssocID="{7FC93C8F-7BAF-4A32-8809-B9B0E1ED112A}" presName="tx1" presStyleLbl="revTx" presStyleIdx="1" presStyleCnt="4"/>
      <dgm:spPr/>
    </dgm:pt>
    <dgm:pt modelId="{55698ACA-BC34-0648-97CD-40B00FBE527D}" type="pres">
      <dgm:prSet presAssocID="{7FC93C8F-7BAF-4A32-8809-B9B0E1ED112A}" presName="vert1" presStyleCnt="0"/>
      <dgm:spPr/>
    </dgm:pt>
    <dgm:pt modelId="{ED437964-2178-DC48-942F-DA93D3CE2F66}" type="pres">
      <dgm:prSet presAssocID="{9004A365-2FB2-49BD-9F78-6323A15C7A8B}" presName="thickLine" presStyleLbl="alignNode1" presStyleIdx="2" presStyleCnt="4"/>
      <dgm:spPr/>
    </dgm:pt>
    <dgm:pt modelId="{D9AD1664-739A-5B4C-B656-049389B70053}" type="pres">
      <dgm:prSet presAssocID="{9004A365-2FB2-49BD-9F78-6323A15C7A8B}" presName="horz1" presStyleCnt="0"/>
      <dgm:spPr/>
    </dgm:pt>
    <dgm:pt modelId="{35E4AFB1-C994-3145-9FA8-F799EEC34D51}" type="pres">
      <dgm:prSet presAssocID="{9004A365-2FB2-49BD-9F78-6323A15C7A8B}" presName="tx1" presStyleLbl="revTx" presStyleIdx="2" presStyleCnt="4"/>
      <dgm:spPr/>
    </dgm:pt>
    <dgm:pt modelId="{9152780A-E89B-794E-877E-25629873CD50}" type="pres">
      <dgm:prSet presAssocID="{9004A365-2FB2-49BD-9F78-6323A15C7A8B}" presName="vert1" presStyleCnt="0"/>
      <dgm:spPr/>
    </dgm:pt>
    <dgm:pt modelId="{FD20C798-F98A-AC4A-9790-970B4E42CF89}" type="pres">
      <dgm:prSet presAssocID="{F1C2D5C4-6FD9-405D-AE03-ADAEE2E69B90}" presName="thickLine" presStyleLbl="alignNode1" presStyleIdx="3" presStyleCnt="4"/>
      <dgm:spPr/>
    </dgm:pt>
    <dgm:pt modelId="{34D2A826-EA6F-CB4B-8E05-2CA5C9262108}" type="pres">
      <dgm:prSet presAssocID="{F1C2D5C4-6FD9-405D-AE03-ADAEE2E69B90}" presName="horz1" presStyleCnt="0"/>
      <dgm:spPr/>
    </dgm:pt>
    <dgm:pt modelId="{04695D49-62F2-D54B-886B-7CE8F52F301E}" type="pres">
      <dgm:prSet presAssocID="{F1C2D5C4-6FD9-405D-AE03-ADAEE2E69B90}" presName="tx1" presStyleLbl="revTx" presStyleIdx="3" presStyleCnt="4"/>
      <dgm:spPr/>
    </dgm:pt>
    <dgm:pt modelId="{5C27AE4A-60D6-DF4C-8CF8-1C1018A69881}" type="pres">
      <dgm:prSet presAssocID="{F1C2D5C4-6FD9-405D-AE03-ADAEE2E69B90}" presName="vert1" presStyleCnt="0"/>
      <dgm:spPr/>
    </dgm:pt>
  </dgm:ptLst>
  <dgm:cxnLst>
    <dgm:cxn modelId="{CA0E4711-3B99-4180-9E78-4EFE4CE86E5F}" srcId="{87F6E9EA-9AC3-4FAA-B041-3AEBD30DC61F}" destId="{F1C2D5C4-6FD9-405D-AE03-ADAEE2E69B90}" srcOrd="3" destOrd="0" parTransId="{C694BCD6-EB80-4F1D-B6B1-F55A61AA382D}" sibTransId="{C57C2953-C2F3-4A70-9F13-599EE4DE1299}"/>
    <dgm:cxn modelId="{69E00655-BB46-F140-8AEB-E30C12B75985}" type="presOf" srcId="{9004A365-2FB2-49BD-9F78-6323A15C7A8B}" destId="{35E4AFB1-C994-3145-9FA8-F799EEC34D51}" srcOrd="0" destOrd="0" presId="urn:microsoft.com/office/officeart/2008/layout/LinedList"/>
    <dgm:cxn modelId="{4B1FCE57-A67A-4E25-827A-5461D03A4455}" srcId="{87F6E9EA-9AC3-4FAA-B041-3AEBD30DC61F}" destId="{9004A365-2FB2-49BD-9F78-6323A15C7A8B}" srcOrd="2" destOrd="0" parTransId="{5C6012A7-2291-4AA8-9FFB-8C111C0E93C8}" sibTransId="{D92525EB-42A7-4074-BC16-86F04669F1A5}"/>
    <dgm:cxn modelId="{E08AE659-4206-B74A-AC69-46C7EC6E9EB4}" type="presOf" srcId="{87F6E9EA-9AC3-4FAA-B041-3AEBD30DC61F}" destId="{914FA2F9-D201-F94E-82C0-59499189D203}" srcOrd="0" destOrd="0" presId="urn:microsoft.com/office/officeart/2008/layout/LinedList"/>
    <dgm:cxn modelId="{E4817467-2312-48D5-B97C-DC03EA3F54D5}" srcId="{87F6E9EA-9AC3-4FAA-B041-3AEBD30DC61F}" destId="{6E8282CF-EA4A-43A2-B8B5-E3EB587E6640}" srcOrd="0" destOrd="0" parTransId="{01D7201A-1D59-4C89-BA2D-DB7CDEBEB986}" sibTransId="{FAD4EA9B-A61B-43FD-B1CC-D806D76B8466}"/>
    <dgm:cxn modelId="{8AD6BA84-45CA-3D4F-ADAB-85B8A544C906}" type="presOf" srcId="{7FC93C8F-7BAF-4A32-8809-B9B0E1ED112A}" destId="{E154998B-EBC7-1643-989F-3825A7A4C39D}" srcOrd="0" destOrd="0" presId="urn:microsoft.com/office/officeart/2008/layout/LinedList"/>
    <dgm:cxn modelId="{F89B718D-F441-7A45-AF53-3D514583CD45}" type="presOf" srcId="{6E8282CF-EA4A-43A2-B8B5-E3EB587E6640}" destId="{A41B8A54-3549-A740-88FE-B3A007EB2436}" srcOrd="0" destOrd="0" presId="urn:microsoft.com/office/officeart/2008/layout/LinedList"/>
    <dgm:cxn modelId="{25FF8DCC-5AE2-4472-8CD0-A4C299AE3A1F}" srcId="{87F6E9EA-9AC3-4FAA-B041-3AEBD30DC61F}" destId="{7FC93C8F-7BAF-4A32-8809-B9B0E1ED112A}" srcOrd="1" destOrd="0" parTransId="{B9D25BB5-C3E6-4E5A-8366-58E250329E5E}" sibTransId="{1020BE29-D5E6-4E3B-B677-B6B68245F869}"/>
    <dgm:cxn modelId="{4BE0DBFA-3C72-994A-AD4E-A7385E6B68DA}" type="presOf" srcId="{F1C2D5C4-6FD9-405D-AE03-ADAEE2E69B90}" destId="{04695D49-62F2-D54B-886B-7CE8F52F301E}" srcOrd="0" destOrd="0" presId="urn:microsoft.com/office/officeart/2008/layout/LinedList"/>
    <dgm:cxn modelId="{E54DAE25-EA1F-6C49-AA56-A35907615B9E}" type="presParOf" srcId="{914FA2F9-D201-F94E-82C0-59499189D203}" destId="{D5173BCD-1F04-DD4A-86C9-B7C2BC445478}" srcOrd="0" destOrd="0" presId="urn:microsoft.com/office/officeart/2008/layout/LinedList"/>
    <dgm:cxn modelId="{20D16C97-B8BB-5A4D-BD6B-62B53A11B729}" type="presParOf" srcId="{914FA2F9-D201-F94E-82C0-59499189D203}" destId="{5D862331-DEC1-E34E-A4A7-4BCD2C354EDA}" srcOrd="1" destOrd="0" presId="urn:microsoft.com/office/officeart/2008/layout/LinedList"/>
    <dgm:cxn modelId="{71A5A7F1-57DC-7A42-A48A-CE4AC143E531}" type="presParOf" srcId="{5D862331-DEC1-E34E-A4A7-4BCD2C354EDA}" destId="{A41B8A54-3549-A740-88FE-B3A007EB2436}" srcOrd="0" destOrd="0" presId="urn:microsoft.com/office/officeart/2008/layout/LinedList"/>
    <dgm:cxn modelId="{4FA086AB-1B09-2544-AF07-B58E9D0066FC}" type="presParOf" srcId="{5D862331-DEC1-E34E-A4A7-4BCD2C354EDA}" destId="{2942C84C-5F40-004D-9763-4F2B6239C887}" srcOrd="1" destOrd="0" presId="urn:microsoft.com/office/officeart/2008/layout/LinedList"/>
    <dgm:cxn modelId="{AA8AF774-0B61-5C4E-8994-CBD0D9DAA7C9}" type="presParOf" srcId="{914FA2F9-D201-F94E-82C0-59499189D203}" destId="{5DBF2EA5-6879-3940-B5B8-25BAF712636F}" srcOrd="2" destOrd="0" presId="urn:microsoft.com/office/officeart/2008/layout/LinedList"/>
    <dgm:cxn modelId="{A872AAC4-42DF-E24B-A461-F6F657F15BA3}" type="presParOf" srcId="{914FA2F9-D201-F94E-82C0-59499189D203}" destId="{F0DDFAE3-A9BC-4B43-A195-6F4E60BE6E60}" srcOrd="3" destOrd="0" presId="urn:microsoft.com/office/officeart/2008/layout/LinedList"/>
    <dgm:cxn modelId="{2082C4F5-2CCE-644F-AA8E-9FA1E11D3DB6}" type="presParOf" srcId="{F0DDFAE3-A9BC-4B43-A195-6F4E60BE6E60}" destId="{E154998B-EBC7-1643-989F-3825A7A4C39D}" srcOrd="0" destOrd="0" presId="urn:microsoft.com/office/officeart/2008/layout/LinedList"/>
    <dgm:cxn modelId="{73E68EF6-4D23-1B40-B758-BE0A7061EF49}" type="presParOf" srcId="{F0DDFAE3-A9BC-4B43-A195-6F4E60BE6E60}" destId="{55698ACA-BC34-0648-97CD-40B00FBE527D}" srcOrd="1" destOrd="0" presId="urn:microsoft.com/office/officeart/2008/layout/LinedList"/>
    <dgm:cxn modelId="{BB11619A-1DFD-3F45-961F-B74DEF28DE81}" type="presParOf" srcId="{914FA2F9-D201-F94E-82C0-59499189D203}" destId="{ED437964-2178-DC48-942F-DA93D3CE2F66}" srcOrd="4" destOrd="0" presId="urn:microsoft.com/office/officeart/2008/layout/LinedList"/>
    <dgm:cxn modelId="{EE7BE608-1BC1-2946-A4EC-71A4CFA6EB9D}" type="presParOf" srcId="{914FA2F9-D201-F94E-82C0-59499189D203}" destId="{D9AD1664-739A-5B4C-B656-049389B70053}" srcOrd="5" destOrd="0" presId="urn:microsoft.com/office/officeart/2008/layout/LinedList"/>
    <dgm:cxn modelId="{AFD7A6FC-98A0-3049-8BE7-1DBCD489C48C}" type="presParOf" srcId="{D9AD1664-739A-5B4C-B656-049389B70053}" destId="{35E4AFB1-C994-3145-9FA8-F799EEC34D51}" srcOrd="0" destOrd="0" presId="urn:microsoft.com/office/officeart/2008/layout/LinedList"/>
    <dgm:cxn modelId="{AE5C22D8-9B21-EB4F-A7DB-9755A55E00CD}" type="presParOf" srcId="{D9AD1664-739A-5B4C-B656-049389B70053}" destId="{9152780A-E89B-794E-877E-25629873CD50}" srcOrd="1" destOrd="0" presId="urn:microsoft.com/office/officeart/2008/layout/LinedList"/>
    <dgm:cxn modelId="{0CEF62CC-2E97-C44C-B641-ADCFC10F0778}" type="presParOf" srcId="{914FA2F9-D201-F94E-82C0-59499189D203}" destId="{FD20C798-F98A-AC4A-9790-970B4E42CF89}" srcOrd="6" destOrd="0" presId="urn:microsoft.com/office/officeart/2008/layout/LinedList"/>
    <dgm:cxn modelId="{294F8B5B-E573-A445-BB57-528ABB3D6799}" type="presParOf" srcId="{914FA2F9-D201-F94E-82C0-59499189D203}" destId="{34D2A826-EA6F-CB4B-8E05-2CA5C9262108}" srcOrd="7" destOrd="0" presId="urn:microsoft.com/office/officeart/2008/layout/LinedList"/>
    <dgm:cxn modelId="{E955B48D-327E-4843-BC99-B77B83133AB7}" type="presParOf" srcId="{34D2A826-EA6F-CB4B-8E05-2CA5C9262108}" destId="{04695D49-62F2-D54B-886B-7CE8F52F301E}" srcOrd="0" destOrd="0" presId="urn:microsoft.com/office/officeart/2008/layout/LinedList"/>
    <dgm:cxn modelId="{4DA9E378-4F29-B745-8E17-A9501B8F178B}" type="presParOf" srcId="{34D2A826-EA6F-CB4B-8E05-2CA5C9262108}" destId="{5C27AE4A-60D6-DF4C-8CF8-1C1018A69881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7F0C734-EF52-495A-B214-95B78AE7114F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E0D3742-DBAB-42F6-87AC-4CD8F1FA9C16}">
      <dgm:prSet/>
      <dgm:spPr/>
      <dgm:t>
        <a:bodyPr/>
        <a:lstStyle/>
        <a:p>
          <a:r>
            <a:rPr lang="en-US" dirty="0" err="1"/>
            <a:t>TTRockstars</a:t>
          </a:r>
          <a:r>
            <a:rPr lang="en-US" dirty="0"/>
            <a:t> – </a:t>
          </a:r>
          <a:r>
            <a:rPr lang="en-US" dirty="0">
              <a:solidFill>
                <a:srgbClr val="0070C0"/>
              </a:solidFill>
            </a:rPr>
            <a:t>Soundcheck</a:t>
          </a:r>
          <a:r>
            <a:rPr lang="en-US" dirty="0"/>
            <a:t> </a:t>
          </a:r>
          <a:r>
            <a:rPr lang="en-US" dirty="0">
              <a:solidFill>
                <a:srgbClr val="0070C0"/>
              </a:solidFill>
            </a:rPr>
            <a:t>activity</a:t>
          </a:r>
          <a:r>
            <a:rPr lang="en-US" dirty="0"/>
            <a:t> </a:t>
          </a:r>
        </a:p>
      </dgm:t>
    </dgm:pt>
    <dgm:pt modelId="{B4CC87DC-5541-4C42-9F83-010D471F00D5}" type="parTrans" cxnId="{10EDDC20-D8A4-40A1-8D56-0EEE348CCDBB}">
      <dgm:prSet/>
      <dgm:spPr/>
      <dgm:t>
        <a:bodyPr/>
        <a:lstStyle/>
        <a:p>
          <a:endParaRPr lang="en-US"/>
        </a:p>
      </dgm:t>
    </dgm:pt>
    <dgm:pt modelId="{77D173E9-F7E8-4543-BB91-6BC59D2296A6}" type="sibTrans" cxnId="{10EDDC20-D8A4-40A1-8D56-0EEE348CCDBB}">
      <dgm:prSet/>
      <dgm:spPr/>
      <dgm:t>
        <a:bodyPr/>
        <a:lstStyle/>
        <a:p>
          <a:endParaRPr lang="en-US"/>
        </a:p>
      </dgm:t>
    </dgm:pt>
    <dgm:pt modelId="{5F359ABC-B89C-4C1D-AA97-A8D32A7458EA}">
      <dgm:prSet/>
      <dgm:spPr/>
      <dgm:t>
        <a:bodyPr/>
        <a:lstStyle/>
        <a:p>
          <a:r>
            <a:rPr lang="en-US" dirty="0" err="1"/>
            <a:t>PurpleMash</a:t>
          </a:r>
          <a:r>
            <a:rPr lang="en-US" dirty="0"/>
            <a:t> – </a:t>
          </a:r>
          <a:r>
            <a:rPr lang="en-US" dirty="0">
              <a:solidFill>
                <a:srgbClr val="0070C0"/>
              </a:solidFill>
            </a:rPr>
            <a:t>Multiplication Assessment</a:t>
          </a:r>
        </a:p>
      </dgm:t>
    </dgm:pt>
    <dgm:pt modelId="{73ABE974-F76D-4DF2-B817-6FC20E063BCA}" type="parTrans" cxnId="{7E239020-0320-4898-A8D4-4B81D3C45DA1}">
      <dgm:prSet/>
      <dgm:spPr/>
      <dgm:t>
        <a:bodyPr/>
        <a:lstStyle/>
        <a:p>
          <a:endParaRPr lang="en-US"/>
        </a:p>
      </dgm:t>
    </dgm:pt>
    <dgm:pt modelId="{0CD726B9-0DCF-43C1-A712-A8BE99791A9D}" type="sibTrans" cxnId="{7E239020-0320-4898-A8D4-4B81D3C45DA1}">
      <dgm:prSet/>
      <dgm:spPr/>
      <dgm:t>
        <a:bodyPr/>
        <a:lstStyle/>
        <a:p>
          <a:endParaRPr lang="en-US"/>
        </a:p>
      </dgm:t>
    </dgm:pt>
    <dgm:pt modelId="{EBF36060-2F5E-41EB-9FAA-1F79DAC6856F}">
      <dgm:prSet/>
      <dgm:spPr/>
      <dgm:t>
        <a:bodyPr/>
        <a:lstStyle/>
        <a:p>
          <a:r>
            <a:rPr lang="en-US"/>
            <a:t>Mathsframe - </a:t>
          </a:r>
          <a:r>
            <a:rPr lang="en-GB" u="sng">
              <a:hlinkClick xmlns:r="http://schemas.openxmlformats.org/officeDocument/2006/relationships" r:id="rId1"/>
            </a:rPr>
            <a:t>https://mathsframe.co.uk/en/resources/resource/477/Multiplication-Tables-Check</a:t>
          </a:r>
          <a:r>
            <a:rPr lang="en-GB"/>
            <a:t> </a:t>
          </a:r>
          <a:endParaRPr lang="en-US"/>
        </a:p>
      </dgm:t>
    </dgm:pt>
    <dgm:pt modelId="{8EFB93B4-3EEE-49C8-9136-AEB7B892AFB4}" type="parTrans" cxnId="{054A5AA8-8FE0-4D66-BAF6-AFB4E2110562}">
      <dgm:prSet/>
      <dgm:spPr/>
      <dgm:t>
        <a:bodyPr/>
        <a:lstStyle/>
        <a:p>
          <a:endParaRPr lang="en-US"/>
        </a:p>
      </dgm:t>
    </dgm:pt>
    <dgm:pt modelId="{3082E5AA-FE98-4A83-AC8F-B8E23F8F61F6}" type="sibTrans" cxnId="{054A5AA8-8FE0-4D66-BAF6-AFB4E2110562}">
      <dgm:prSet/>
      <dgm:spPr/>
      <dgm:t>
        <a:bodyPr/>
        <a:lstStyle/>
        <a:p>
          <a:endParaRPr lang="en-US"/>
        </a:p>
      </dgm:t>
    </dgm:pt>
    <dgm:pt modelId="{09396468-5ED5-3E45-B2A8-97AD88109BF8}" type="pres">
      <dgm:prSet presAssocID="{67F0C734-EF52-495A-B214-95B78AE7114F}" presName="vert0" presStyleCnt="0">
        <dgm:presLayoutVars>
          <dgm:dir/>
          <dgm:animOne val="branch"/>
          <dgm:animLvl val="lvl"/>
        </dgm:presLayoutVars>
      </dgm:prSet>
      <dgm:spPr/>
    </dgm:pt>
    <dgm:pt modelId="{9A6665F4-4A90-2B49-886A-D9D147C3FECF}" type="pres">
      <dgm:prSet presAssocID="{BE0D3742-DBAB-42F6-87AC-4CD8F1FA9C16}" presName="thickLine" presStyleLbl="alignNode1" presStyleIdx="0" presStyleCnt="3"/>
      <dgm:spPr/>
    </dgm:pt>
    <dgm:pt modelId="{0206FE85-7FD0-FC42-844B-23DD2F794CD1}" type="pres">
      <dgm:prSet presAssocID="{BE0D3742-DBAB-42F6-87AC-4CD8F1FA9C16}" presName="horz1" presStyleCnt="0"/>
      <dgm:spPr/>
    </dgm:pt>
    <dgm:pt modelId="{88193CF7-6C8D-BA41-936C-B28EC07101FE}" type="pres">
      <dgm:prSet presAssocID="{BE0D3742-DBAB-42F6-87AC-4CD8F1FA9C16}" presName="tx1" presStyleLbl="revTx" presStyleIdx="0" presStyleCnt="3"/>
      <dgm:spPr/>
    </dgm:pt>
    <dgm:pt modelId="{B582C125-8EE5-A44B-A9AD-218F5B2AE137}" type="pres">
      <dgm:prSet presAssocID="{BE0D3742-DBAB-42F6-87AC-4CD8F1FA9C16}" presName="vert1" presStyleCnt="0"/>
      <dgm:spPr/>
    </dgm:pt>
    <dgm:pt modelId="{597370B3-2862-E44C-8CC1-54ED4A12A99F}" type="pres">
      <dgm:prSet presAssocID="{5F359ABC-B89C-4C1D-AA97-A8D32A7458EA}" presName="thickLine" presStyleLbl="alignNode1" presStyleIdx="1" presStyleCnt="3"/>
      <dgm:spPr/>
    </dgm:pt>
    <dgm:pt modelId="{E4EE381B-3B43-EE4F-BF7C-17CB6FBE2F46}" type="pres">
      <dgm:prSet presAssocID="{5F359ABC-B89C-4C1D-AA97-A8D32A7458EA}" presName="horz1" presStyleCnt="0"/>
      <dgm:spPr/>
    </dgm:pt>
    <dgm:pt modelId="{C1F300B4-B517-FE41-8ECB-526CB9C60A23}" type="pres">
      <dgm:prSet presAssocID="{5F359ABC-B89C-4C1D-AA97-A8D32A7458EA}" presName="tx1" presStyleLbl="revTx" presStyleIdx="1" presStyleCnt="3"/>
      <dgm:spPr/>
    </dgm:pt>
    <dgm:pt modelId="{418736B0-E7AC-2147-AFC0-F34E0849CB3E}" type="pres">
      <dgm:prSet presAssocID="{5F359ABC-B89C-4C1D-AA97-A8D32A7458EA}" presName="vert1" presStyleCnt="0"/>
      <dgm:spPr/>
    </dgm:pt>
    <dgm:pt modelId="{696414C9-41DB-D347-9B6E-59B4A927C12C}" type="pres">
      <dgm:prSet presAssocID="{EBF36060-2F5E-41EB-9FAA-1F79DAC6856F}" presName="thickLine" presStyleLbl="alignNode1" presStyleIdx="2" presStyleCnt="3"/>
      <dgm:spPr/>
    </dgm:pt>
    <dgm:pt modelId="{F4D30B88-21A3-5941-A685-AA4202167201}" type="pres">
      <dgm:prSet presAssocID="{EBF36060-2F5E-41EB-9FAA-1F79DAC6856F}" presName="horz1" presStyleCnt="0"/>
      <dgm:spPr/>
    </dgm:pt>
    <dgm:pt modelId="{EA3B1892-9BD6-9E42-B8E7-CDF03EE39ADF}" type="pres">
      <dgm:prSet presAssocID="{EBF36060-2F5E-41EB-9FAA-1F79DAC6856F}" presName="tx1" presStyleLbl="revTx" presStyleIdx="2" presStyleCnt="3"/>
      <dgm:spPr/>
    </dgm:pt>
    <dgm:pt modelId="{805374F5-C027-C54F-B60E-4668526C61EE}" type="pres">
      <dgm:prSet presAssocID="{EBF36060-2F5E-41EB-9FAA-1F79DAC6856F}" presName="vert1" presStyleCnt="0"/>
      <dgm:spPr/>
    </dgm:pt>
  </dgm:ptLst>
  <dgm:cxnLst>
    <dgm:cxn modelId="{7E239020-0320-4898-A8D4-4B81D3C45DA1}" srcId="{67F0C734-EF52-495A-B214-95B78AE7114F}" destId="{5F359ABC-B89C-4C1D-AA97-A8D32A7458EA}" srcOrd="1" destOrd="0" parTransId="{73ABE974-F76D-4DF2-B817-6FC20E063BCA}" sibTransId="{0CD726B9-0DCF-43C1-A712-A8BE99791A9D}"/>
    <dgm:cxn modelId="{10EDDC20-D8A4-40A1-8D56-0EEE348CCDBB}" srcId="{67F0C734-EF52-495A-B214-95B78AE7114F}" destId="{BE0D3742-DBAB-42F6-87AC-4CD8F1FA9C16}" srcOrd="0" destOrd="0" parTransId="{B4CC87DC-5541-4C42-9F83-010D471F00D5}" sibTransId="{77D173E9-F7E8-4543-BB91-6BC59D2296A6}"/>
    <dgm:cxn modelId="{CBBD8E5D-6975-CD4C-93E9-0E122AD88A97}" type="presOf" srcId="{67F0C734-EF52-495A-B214-95B78AE7114F}" destId="{09396468-5ED5-3E45-B2A8-97AD88109BF8}" srcOrd="0" destOrd="0" presId="urn:microsoft.com/office/officeart/2008/layout/LinedList"/>
    <dgm:cxn modelId="{67FE6F8F-31A6-7B41-8FAF-51A78FADF209}" type="presOf" srcId="{BE0D3742-DBAB-42F6-87AC-4CD8F1FA9C16}" destId="{88193CF7-6C8D-BA41-936C-B28EC07101FE}" srcOrd="0" destOrd="0" presId="urn:microsoft.com/office/officeart/2008/layout/LinedList"/>
    <dgm:cxn modelId="{48DFA5A0-DF48-5546-8CE6-A5B8C04CB281}" type="presOf" srcId="{5F359ABC-B89C-4C1D-AA97-A8D32A7458EA}" destId="{C1F300B4-B517-FE41-8ECB-526CB9C60A23}" srcOrd="0" destOrd="0" presId="urn:microsoft.com/office/officeart/2008/layout/LinedList"/>
    <dgm:cxn modelId="{054A5AA8-8FE0-4D66-BAF6-AFB4E2110562}" srcId="{67F0C734-EF52-495A-B214-95B78AE7114F}" destId="{EBF36060-2F5E-41EB-9FAA-1F79DAC6856F}" srcOrd="2" destOrd="0" parTransId="{8EFB93B4-3EEE-49C8-9136-AEB7B892AFB4}" sibTransId="{3082E5AA-FE98-4A83-AC8F-B8E23F8F61F6}"/>
    <dgm:cxn modelId="{D83782CE-D97F-4444-A500-A95CA2110A3B}" type="presOf" srcId="{EBF36060-2F5E-41EB-9FAA-1F79DAC6856F}" destId="{EA3B1892-9BD6-9E42-B8E7-CDF03EE39ADF}" srcOrd="0" destOrd="0" presId="urn:microsoft.com/office/officeart/2008/layout/LinedList"/>
    <dgm:cxn modelId="{C4DDB9F5-4619-3745-995C-0765D9076B15}" type="presParOf" srcId="{09396468-5ED5-3E45-B2A8-97AD88109BF8}" destId="{9A6665F4-4A90-2B49-886A-D9D147C3FECF}" srcOrd="0" destOrd="0" presId="urn:microsoft.com/office/officeart/2008/layout/LinedList"/>
    <dgm:cxn modelId="{A4D6105C-D10C-A84E-A929-948E09AD8A16}" type="presParOf" srcId="{09396468-5ED5-3E45-B2A8-97AD88109BF8}" destId="{0206FE85-7FD0-FC42-844B-23DD2F794CD1}" srcOrd="1" destOrd="0" presId="urn:microsoft.com/office/officeart/2008/layout/LinedList"/>
    <dgm:cxn modelId="{65D66FAE-3BA3-0841-891F-30ED18089F0B}" type="presParOf" srcId="{0206FE85-7FD0-FC42-844B-23DD2F794CD1}" destId="{88193CF7-6C8D-BA41-936C-B28EC07101FE}" srcOrd="0" destOrd="0" presId="urn:microsoft.com/office/officeart/2008/layout/LinedList"/>
    <dgm:cxn modelId="{1650EB0A-1E08-1443-9A64-E58C4F671720}" type="presParOf" srcId="{0206FE85-7FD0-FC42-844B-23DD2F794CD1}" destId="{B582C125-8EE5-A44B-A9AD-218F5B2AE137}" srcOrd="1" destOrd="0" presId="urn:microsoft.com/office/officeart/2008/layout/LinedList"/>
    <dgm:cxn modelId="{17F68FB8-F359-D549-BA3F-8C459E31B8B8}" type="presParOf" srcId="{09396468-5ED5-3E45-B2A8-97AD88109BF8}" destId="{597370B3-2862-E44C-8CC1-54ED4A12A99F}" srcOrd="2" destOrd="0" presId="urn:microsoft.com/office/officeart/2008/layout/LinedList"/>
    <dgm:cxn modelId="{9711522C-2559-DA47-A08E-63BED089EF4A}" type="presParOf" srcId="{09396468-5ED5-3E45-B2A8-97AD88109BF8}" destId="{E4EE381B-3B43-EE4F-BF7C-17CB6FBE2F46}" srcOrd="3" destOrd="0" presId="urn:microsoft.com/office/officeart/2008/layout/LinedList"/>
    <dgm:cxn modelId="{E5DC89DC-D0CF-2F4F-9B25-6A9AB219CDE6}" type="presParOf" srcId="{E4EE381B-3B43-EE4F-BF7C-17CB6FBE2F46}" destId="{C1F300B4-B517-FE41-8ECB-526CB9C60A23}" srcOrd="0" destOrd="0" presId="urn:microsoft.com/office/officeart/2008/layout/LinedList"/>
    <dgm:cxn modelId="{B33B5EB8-8DEC-1A40-B1FC-F6A161005E0E}" type="presParOf" srcId="{E4EE381B-3B43-EE4F-BF7C-17CB6FBE2F46}" destId="{418736B0-E7AC-2147-AFC0-F34E0849CB3E}" srcOrd="1" destOrd="0" presId="urn:microsoft.com/office/officeart/2008/layout/LinedList"/>
    <dgm:cxn modelId="{F8476105-A1CD-394B-8A21-D188C018A2A2}" type="presParOf" srcId="{09396468-5ED5-3E45-B2A8-97AD88109BF8}" destId="{696414C9-41DB-D347-9B6E-59B4A927C12C}" srcOrd="4" destOrd="0" presId="urn:microsoft.com/office/officeart/2008/layout/LinedList"/>
    <dgm:cxn modelId="{F0EB739E-2FEA-9340-896F-49FB422BBED0}" type="presParOf" srcId="{09396468-5ED5-3E45-B2A8-97AD88109BF8}" destId="{F4D30B88-21A3-5941-A685-AA4202167201}" srcOrd="5" destOrd="0" presId="urn:microsoft.com/office/officeart/2008/layout/LinedList"/>
    <dgm:cxn modelId="{C496FCE6-1067-2F44-814B-7BB405BBA0FB}" type="presParOf" srcId="{F4D30B88-21A3-5941-A685-AA4202167201}" destId="{EA3B1892-9BD6-9E42-B8E7-CDF03EE39ADF}" srcOrd="0" destOrd="0" presId="urn:microsoft.com/office/officeart/2008/layout/LinedList"/>
    <dgm:cxn modelId="{B85110AC-D737-4448-AD29-47421EC6FE0D}" type="presParOf" srcId="{F4D30B88-21A3-5941-A685-AA4202167201}" destId="{805374F5-C027-C54F-B60E-4668526C61E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33E60DC-7DB7-477A-B09D-869A9D7E967E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9AE00F7-A5C4-4803-93C3-D0A962A8486A}">
      <dgm:prSet/>
      <dgm:spPr/>
      <dgm:t>
        <a:bodyPr/>
        <a:lstStyle/>
        <a:p>
          <a:r>
            <a:rPr lang="en-GB"/>
            <a:t>The children’s individual scores will be reported to parents before the end of the summer term.</a:t>
          </a:r>
          <a:endParaRPr lang="en-US"/>
        </a:p>
      </dgm:t>
    </dgm:pt>
    <dgm:pt modelId="{5081935D-5942-4843-84E9-7ABA81034395}" type="parTrans" cxnId="{E1A56E7C-B566-491E-BA5A-E7CB5A5FCC4A}">
      <dgm:prSet/>
      <dgm:spPr/>
      <dgm:t>
        <a:bodyPr/>
        <a:lstStyle/>
        <a:p>
          <a:endParaRPr lang="en-US"/>
        </a:p>
      </dgm:t>
    </dgm:pt>
    <dgm:pt modelId="{D5635656-198F-4CE1-8BFD-91F4EB048F09}" type="sibTrans" cxnId="{E1A56E7C-B566-491E-BA5A-E7CB5A5FCC4A}">
      <dgm:prSet/>
      <dgm:spPr/>
      <dgm:t>
        <a:bodyPr/>
        <a:lstStyle/>
        <a:p>
          <a:endParaRPr lang="en-US"/>
        </a:p>
      </dgm:t>
    </dgm:pt>
    <dgm:pt modelId="{35BA2357-1C90-4F79-944E-8663C0C28C42}">
      <dgm:prSet/>
      <dgm:spPr/>
      <dgm:t>
        <a:bodyPr/>
        <a:lstStyle/>
        <a:p>
          <a:r>
            <a:rPr lang="en-US"/>
            <a:t>Schools have not been given a ‘pass mark’ or threshold for the check.</a:t>
          </a:r>
        </a:p>
      </dgm:t>
    </dgm:pt>
    <dgm:pt modelId="{6484AA5A-F72D-47F7-953D-BCD7B41DCFE7}" type="parTrans" cxnId="{F147E391-AF72-4F22-B995-0D76C68694F2}">
      <dgm:prSet/>
      <dgm:spPr/>
      <dgm:t>
        <a:bodyPr/>
        <a:lstStyle/>
        <a:p>
          <a:endParaRPr lang="en-US"/>
        </a:p>
      </dgm:t>
    </dgm:pt>
    <dgm:pt modelId="{E2FD6F86-1CC5-4AA9-BB04-6A78772C8472}" type="sibTrans" cxnId="{F147E391-AF72-4F22-B995-0D76C68694F2}">
      <dgm:prSet/>
      <dgm:spPr/>
      <dgm:t>
        <a:bodyPr/>
        <a:lstStyle/>
        <a:p>
          <a:endParaRPr lang="en-US"/>
        </a:p>
      </dgm:t>
    </dgm:pt>
    <dgm:pt modelId="{6A0E62DE-8E0D-AB40-8E7C-7AF0C3105EBC}" type="pres">
      <dgm:prSet presAssocID="{133E60DC-7DB7-477A-B09D-869A9D7E967E}" presName="vert0" presStyleCnt="0">
        <dgm:presLayoutVars>
          <dgm:dir/>
          <dgm:animOne val="branch"/>
          <dgm:animLvl val="lvl"/>
        </dgm:presLayoutVars>
      </dgm:prSet>
      <dgm:spPr/>
    </dgm:pt>
    <dgm:pt modelId="{C0B0C3DA-1B80-374E-A032-F8DCF60FB527}" type="pres">
      <dgm:prSet presAssocID="{29AE00F7-A5C4-4803-93C3-D0A962A8486A}" presName="thickLine" presStyleLbl="alignNode1" presStyleIdx="0" presStyleCnt="2"/>
      <dgm:spPr/>
    </dgm:pt>
    <dgm:pt modelId="{340B0080-956D-4444-89D0-70FCB3259C88}" type="pres">
      <dgm:prSet presAssocID="{29AE00F7-A5C4-4803-93C3-D0A962A8486A}" presName="horz1" presStyleCnt="0"/>
      <dgm:spPr/>
    </dgm:pt>
    <dgm:pt modelId="{9E83C3E7-0915-9745-AD5F-F960BB7766F2}" type="pres">
      <dgm:prSet presAssocID="{29AE00F7-A5C4-4803-93C3-D0A962A8486A}" presName="tx1" presStyleLbl="revTx" presStyleIdx="0" presStyleCnt="2"/>
      <dgm:spPr/>
    </dgm:pt>
    <dgm:pt modelId="{30EC7EE3-D345-1647-85DE-629060C852B5}" type="pres">
      <dgm:prSet presAssocID="{29AE00F7-A5C4-4803-93C3-D0A962A8486A}" presName="vert1" presStyleCnt="0"/>
      <dgm:spPr/>
    </dgm:pt>
    <dgm:pt modelId="{0375171A-CC48-0543-8417-DA655411B25C}" type="pres">
      <dgm:prSet presAssocID="{35BA2357-1C90-4F79-944E-8663C0C28C42}" presName="thickLine" presStyleLbl="alignNode1" presStyleIdx="1" presStyleCnt="2"/>
      <dgm:spPr/>
    </dgm:pt>
    <dgm:pt modelId="{0B356CE3-0DA3-3D49-9EEE-AF19365C7F3F}" type="pres">
      <dgm:prSet presAssocID="{35BA2357-1C90-4F79-944E-8663C0C28C42}" presName="horz1" presStyleCnt="0"/>
      <dgm:spPr/>
    </dgm:pt>
    <dgm:pt modelId="{0E8F158B-0E01-B24A-8074-31378EB1B546}" type="pres">
      <dgm:prSet presAssocID="{35BA2357-1C90-4F79-944E-8663C0C28C42}" presName="tx1" presStyleLbl="revTx" presStyleIdx="1" presStyleCnt="2"/>
      <dgm:spPr/>
    </dgm:pt>
    <dgm:pt modelId="{65A05BE2-D183-8447-A454-2A93364D18F9}" type="pres">
      <dgm:prSet presAssocID="{35BA2357-1C90-4F79-944E-8663C0C28C42}" presName="vert1" presStyleCnt="0"/>
      <dgm:spPr/>
    </dgm:pt>
  </dgm:ptLst>
  <dgm:cxnLst>
    <dgm:cxn modelId="{E1A56E7C-B566-491E-BA5A-E7CB5A5FCC4A}" srcId="{133E60DC-7DB7-477A-B09D-869A9D7E967E}" destId="{29AE00F7-A5C4-4803-93C3-D0A962A8486A}" srcOrd="0" destOrd="0" parTransId="{5081935D-5942-4843-84E9-7ABA81034395}" sibTransId="{D5635656-198F-4CE1-8BFD-91F4EB048F09}"/>
    <dgm:cxn modelId="{7FB0DD7C-7598-CD41-84FF-3402FCB883F1}" type="presOf" srcId="{35BA2357-1C90-4F79-944E-8663C0C28C42}" destId="{0E8F158B-0E01-B24A-8074-31378EB1B546}" srcOrd="0" destOrd="0" presId="urn:microsoft.com/office/officeart/2008/layout/LinedList"/>
    <dgm:cxn modelId="{F147E391-AF72-4F22-B995-0D76C68694F2}" srcId="{133E60DC-7DB7-477A-B09D-869A9D7E967E}" destId="{35BA2357-1C90-4F79-944E-8663C0C28C42}" srcOrd="1" destOrd="0" parTransId="{6484AA5A-F72D-47F7-953D-BCD7B41DCFE7}" sibTransId="{E2FD6F86-1CC5-4AA9-BB04-6A78772C8472}"/>
    <dgm:cxn modelId="{CEDFC0B4-A868-8840-A0B5-D3112DC2EBA9}" type="presOf" srcId="{29AE00F7-A5C4-4803-93C3-D0A962A8486A}" destId="{9E83C3E7-0915-9745-AD5F-F960BB7766F2}" srcOrd="0" destOrd="0" presId="urn:microsoft.com/office/officeart/2008/layout/LinedList"/>
    <dgm:cxn modelId="{A1940AF4-AA8B-7847-B806-60EDF3862290}" type="presOf" srcId="{133E60DC-7DB7-477A-B09D-869A9D7E967E}" destId="{6A0E62DE-8E0D-AB40-8E7C-7AF0C3105EBC}" srcOrd="0" destOrd="0" presId="urn:microsoft.com/office/officeart/2008/layout/LinedList"/>
    <dgm:cxn modelId="{89D47D16-46B0-C141-902C-84F483DD3909}" type="presParOf" srcId="{6A0E62DE-8E0D-AB40-8E7C-7AF0C3105EBC}" destId="{C0B0C3DA-1B80-374E-A032-F8DCF60FB527}" srcOrd="0" destOrd="0" presId="urn:microsoft.com/office/officeart/2008/layout/LinedList"/>
    <dgm:cxn modelId="{356AD152-541B-C84B-9D5A-08B624FD51F4}" type="presParOf" srcId="{6A0E62DE-8E0D-AB40-8E7C-7AF0C3105EBC}" destId="{340B0080-956D-4444-89D0-70FCB3259C88}" srcOrd="1" destOrd="0" presId="urn:microsoft.com/office/officeart/2008/layout/LinedList"/>
    <dgm:cxn modelId="{A888C781-0324-D947-BC16-F42A50BA2CE1}" type="presParOf" srcId="{340B0080-956D-4444-89D0-70FCB3259C88}" destId="{9E83C3E7-0915-9745-AD5F-F960BB7766F2}" srcOrd="0" destOrd="0" presId="urn:microsoft.com/office/officeart/2008/layout/LinedList"/>
    <dgm:cxn modelId="{FD360227-99BF-0F4D-A4C8-F51D2366D706}" type="presParOf" srcId="{340B0080-956D-4444-89D0-70FCB3259C88}" destId="{30EC7EE3-D345-1647-85DE-629060C852B5}" srcOrd="1" destOrd="0" presId="urn:microsoft.com/office/officeart/2008/layout/LinedList"/>
    <dgm:cxn modelId="{71C27432-24E5-DD4F-9E54-020BAFEBF998}" type="presParOf" srcId="{6A0E62DE-8E0D-AB40-8E7C-7AF0C3105EBC}" destId="{0375171A-CC48-0543-8417-DA655411B25C}" srcOrd="2" destOrd="0" presId="urn:microsoft.com/office/officeart/2008/layout/LinedList"/>
    <dgm:cxn modelId="{86FEE1DE-3F65-634E-8B47-231279280AE6}" type="presParOf" srcId="{6A0E62DE-8E0D-AB40-8E7C-7AF0C3105EBC}" destId="{0B356CE3-0DA3-3D49-9EEE-AF19365C7F3F}" srcOrd="3" destOrd="0" presId="urn:microsoft.com/office/officeart/2008/layout/LinedList"/>
    <dgm:cxn modelId="{A5387C51-0911-5745-B807-A53B18937CFD}" type="presParOf" srcId="{0B356CE3-0DA3-3D49-9EEE-AF19365C7F3F}" destId="{0E8F158B-0E01-B24A-8074-31378EB1B546}" srcOrd="0" destOrd="0" presId="urn:microsoft.com/office/officeart/2008/layout/LinedList"/>
    <dgm:cxn modelId="{CF22B60A-A81F-1F44-9706-82B768EB3A9D}" type="presParOf" srcId="{0B356CE3-0DA3-3D49-9EEE-AF19365C7F3F}" destId="{65A05BE2-D183-8447-A454-2A93364D18F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C115B01-1706-489C-A61E-9F69B2AC7909}" type="doc">
      <dgm:prSet loTypeId="urn:microsoft.com/office/officeart/2016/7/layout/VerticalSolidAction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8B34BE4F-2058-44A9-9B03-F2DD3CE54ADC}">
      <dgm:prSet/>
      <dgm:spPr/>
      <dgm:t>
        <a:bodyPr/>
        <a:lstStyle/>
        <a:p>
          <a:r>
            <a:rPr lang="en-US"/>
            <a:t>Talk</a:t>
          </a:r>
        </a:p>
      </dgm:t>
    </dgm:pt>
    <dgm:pt modelId="{0CD3A08A-B220-4DDC-9BCF-0D6058242967}" type="parTrans" cxnId="{67599186-006F-4FC5-B026-840A4551E1AB}">
      <dgm:prSet/>
      <dgm:spPr/>
      <dgm:t>
        <a:bodyPr/>
        <a:lstStyle/>
        <a:p>
          <a:endParaRPr lang="en-US"/>
        </a:p>
      </dgm:t>
    </dgm:pt>
    <dgm:pt modelId="{37A401A9-302F-4AB3-B301-7B9AE944FCF3}" type="sibTrans" cxnId="{67599186-006F-4FC5-B026-840A4551E1AB}">
      <dgm:prSet/>
      <dgm:spPr/>
      <dgm:t>
        <a:bodyPr/>
        <a:lstStyle/>
        <a:p>
          <a:endParaRPr lang="en-US"/>
        </a:p>
      </dgm:t>
    </dgm:pt>
    <dgm:pt modelId="{F86EE52B-078F-41CB-9093-F07CE93DEE2F}">
      <dgm:prSet/>
      <dgm:spPr/>
      <dgm:t>
        <a:bodyPr/>
        <a:lstStyle/>
        <a:p>
          <a:r>
            <a:rPr lang="en-US"/>
            <a:t>Talk directly to the class teachers if you have any questions or worries (try not to worry your child).</a:t>
          </a:r>
        </a:p>
      </dgm:t>
    </dgm:pt>
    <dgm:pt modelId="{AE92DC3B-812D-46B1-BFAD-B7FC16CB38CF}" type="parTrans" cxnId="{D10E020B-6EB1-4B6B-BF07-6DE3F56CDEC5}">
      <dgm:prSet/>
      <dgm:spPr/>
      <dgm:t>
        <a:bodyPr/>
        <a:lstStyle/>
        <a:p>
          <a:endParaRPr lang="en-US"/>
        </a:p>
      </dgm:t>
    </dgm:pt>
    <dgm:pt modelId="{05AEF61C-5C23-4952-B4A3-4DC4F45C3B78}" type="sibTrans" cxnId="{D10E020B-6EB1-4B6B-BF07-6DE3F56CDEC5}">
      <dgm:prSet/>
      <dgm:spPr/>
      <dgm:t>
        <a:bodyPr/>
        <a:lstStyle/>
        <a:p>
          <a:endParaRPr lang="en-US"/>
        </a:p>
      </dgm:t>
    </dgm:pt>
    <dgm:pt modelId="{8515E004-65A9-4BEF-A36E-A52D339C1E41}">
      <dgm:prSet/>
      <dgm:spPr/>
      <dgm:t>
        <a:bodyPr/>
        <a:lstStyle/>
        <a:p>
          <a:r>
            <a:rPr lang="en-US"/>
            <a:t>Encourage</a:t>
          </a:r>
        </a:p>
      </dgm:t>
    </dgm:pt>
    <dgm:pt modelId="{FDFC4067-E7EB-4DA3-AD51-4A493320C5EA}" type="parTrans" cxnId="{6FA449BB-38DF-4C01-BDA9-9F1F052E1542}">
      <dgm:prSet/>
      <dgm:spPr/>
      <dgm:t>
        <a:bodyPr/>
        <a:lstStyle/>
        <a:p>
          <a:endParaRPr lang="en-US"/>
        </a:p>
      </dgm:t>
    </dgm:pt>
    <dgm:pt modelId="{8F990F75-83DF-4470-8C1F-E91035A2DF7B}" type="sibTrans" cxnId="{6FA449BB-38DF-4C01-BDA9-9F1F052E1542}">
      <dgm:prSet/>
      <dgm:spPr/>
      <dgm:t>
        <a:bodyPr/>
        <a:lstStyle/>
        <a:p>
          <a:endParaRPr lang="en-US"/>
        </a:p>
      </dgm:t>
    </dgm:pt>
    <dgm:pt modelId="{23439D3E-C754-4D5B-A02E-C0752A9BC1BE}">
      <dgm:prSet/>
      <dgm:spPr/>
      <dgm:t>
        <a:bodyPr/>
        <a:lstStyle/>
        <a:p>
          <a:r>
            <a:rPr lang="en-US"/>
            <a:t>Encourage your child to talk to you, their teachers, or another adult they trust, if they express persisting anxieties about the check.</a:t>
          </a:r>
        </a:p>
      </dgm:t>
    </dgm:pt>
    <dgm:pt modelId="{A19BA8B6-EE1C-40B7-A223-8D542184D448}" type="parTrans" cxnId="{23CBD88F-957D-4472-94FF-34EBB0C19055}">
      <dgm:prSet/>
      <dgm:spPr/>
      <dgm:t>
        <a:bodyPr/>
        <a:lstStyle/>
        <a:p>
          <a:endParaRPr lang="en-US"/>
        </a:p>
      </dgm:t>
    </dgm:pt>
    <dgm:pt modelId="{9D787C19-3E4D-452B-9422-7EF45D9F71AB}" type="sibTrans" cxnId="{23CBD88F-957D-4472-94FF-34EBB0C19055}">
      <dgm:prSet/>
      <dgm:spPr/>
      <dgm:t>
        <a:bodyPr/>
        <a:lstStyle/>
        <a:p>
          <a:endParaRPr lang="en-US"/>
        </a:p>
      </dgm:t>
    </dgm:pt>
    <dgm:pt modelId="{EF6E0168-EB81-4151-AD93-1EE2C883962D}">
      <dgm:prSet/>
      <dgm:spPr/>
      <dgm:t>
        <a:bodyPr/>
        <a:lstStyle/>
        <a:p>
          <a:r>
            <a:rPr lang="en-US"/>
            <a:t>Remember</a:t>
          </a:r>
        </a:p>
      </dgm:t>
    </dgm:pt>
    <dgm:pt modelId="{FB4E80E4-62E4-45E2-88C9-0442A5FCAE81}" type="parTrans" cxnId="{5F82B8A3-C7F2-4081-9337-87A2843544DE}">
      <dgm:prSet/>
      <dgm:spPr/>
      <dgm:t>
        <a:bodyPr/>
        <a:lstStyle/>
        <a:p>
          <a:endParaRPr lang="en-US"/>
        </a:p>
      </dgm:t>
    </dgm:pt>
    <dgm:pt modelId="{A0E8BACA-AE94-4E27-B13F-B5B998B0DE47}" type="sibTrans" cxnId="{5F82B8A3-C7F2-4081-9337-87A2843544DE}">
      <dgm:prSet/>
      <dgm:spPr/>
      <dgm:t>
        <a:bodyPr/>
        <a:lstStyle/>
        <a:p>
          <a:endParaRPr lang="en-US"/>
        </a:p>
      </dgm:t>
    </dgm:pt>
    <dgm:pt modelId="{B8705447-0E40-4F31-9F04-4B5D7BD3245A}">
      <dgm:prSet/>
      <dgm:spPr/>
      <dgm:t>
        <a:bodyPr/>
        <a:lstStyle/>
        <a:p>
          <a:r>
            <a:rPr lang="en-US"/>
            <a:t>Remember that a small amount of anxiety is normal.</a:t>
          </a:r>
        </a:p>
      </dgm:t>
    </dgm:pt>
    <dgm:pt modelId="{9B1E9EF8-9421-4D20-89E6-ADCC22FE6236}" type="parTrans" cxnId="{451E7DF8-1DE5-452E-A337-F9F954359599}">
      <dgm:prSet/>
      <dgm:spPr/>
      <dgm:t>
        <a:bodyPr/>
        <a:lstStyle/>
        <a:p>
          <a:endParaRPr lang="en-US"/>
        </a:p>
      </dgm:t>
    </dgm:pt>
    <dgm:pt modelId="{1A61455F-CEE8-4BDB-91F4-06ACFCAF706E}" type="sibTrans" cxnId="{451E7DF8-1DE5-452E-A337-F9F954359599}">
      <dgm:prSet/>
      <dgm:spPr/>
      <dgm:t>
        <a:bodyPr/>
        <a:lstStyle/>
        <a:p>
          <a:endParaRPr lang="en-US"/>
        </a:p>
      </dgm:t>
    </dgm:pt>
    <dgm:pt modelId="{3EC3A770-5D2C-9346-8253-49B57F62CB77}" type="pres">
      <dgm:prSet presAssocID="{1C115B01-1706-489C-A61E-9F69B2AC7909}" presName="Name0" presStyleCnt="0">
        <dgm:presLayoutVars>
          <dgm:dir/>
          <dgm:animLvl val="lvl"/>
          <dgm:resizeHandles val="exact"/>
        </dgm:presLayoutVars>
      </dgm:prSet>
      <dgm:spPr/>
    </dgm:pt>
    <dgm:pt modelId="{184394AF-ABF2-A240-80C1-53DEC8A48DAC}" type="pres">
      <dgm:prSet presAssocID="{8B34BE4F-2058-44A9-9B03-F2DD3CE54ADC}" presName="linNode" presStyleCnt="0"/>
      <dgm:spPr/>
    </dgm:pt>
    <dgm:pt modelId="{99F8E199-FEBA-A243-84AB-08B0B273B69B}" type="pres">
      <dgm:prSet presAssocID="{8B34BE4F-2058-44A9-9B03-F2DD3CE54ADC}" presName="parentText" presStyleLbl="alignNode1" presStyleIdx="0" presStyleCnt="3">
        <dgm:presLayoutVars>
          <dgm:chMax val="1"/>
          <dgm:bulletEnabled/>
        </dgm:presLayoutVars>
      </dgm:prSet>
      <dgm:spPr/>
    </dgm:pt>
    <dgm:pt modelId="{D5C6D541-5B2F-2545-9B06-6E75D5C42F1B}" type="pres">
      <dgm:prSet presAssocID="{8B34BE4F-2058-44A9-9B03-F2DD3CE54ADC}" presName="descendantText" presStyleLbl="alignAccFollowNode1" presStyleIdx="0" presStyleCnt="3">
        <dgm:presLayoutVars>
          <dgm:bulletEnabled/>
        </dgm:presLayoutVars>
      </dgm:prSet>
      <dgm:spPr/>
    </dgm:pt>
    <dgm:pt modelId="{98DCDBB7-383F-3940-A643-F5CD9C26A2AD}" type="pres">
      <dgm:prSet presAssocID="{37A401A9-302F-4AB3-B301-7B9AE944FCF3}" presName="sp" presStyleCnt="0"/>
      <dgm:spPr/>
    </dgm:pt>
    <dgm:pt modelId="{6E7BAE38-261F-414F-AAC7-342F540362C8}" type="pres">
      <dgm:prSet presAssocID="{8515E004-65A9-4BEF-A36E-A52D339C1E41}" presName="linNode" presStyleCnt="0"/>
      <dgm:spPr/>
    </dgm:pt>
    <dgm:pt modelId="{B42C97FF-EAA4-AF4C-864B-DDA3454B92FA}" type="pres">
      <dgm:prSet presAssocID="{8515E004-65A9-4BEF-A36E-A52D339C1E41}" presName="parentText" presStyleLbl="alignNode1" presStyleIdx="1" presStyleCnt="3">
        <dgm:presLayoutVars>
          <dgm:chMax val="1"/>
          <dgm:bulletEnabled/>
        </dgm:presLayoutVars>
      </dgm:prSet>
      <dgm:spPr/>
    </dgm:pt>
    <dgm:pt modelId="{2B1CA3CF-DCBA-6D49-8301-1B753D147F70}" type="pres">
      <dgm:prSet presAssocID="{8515E004-65A9-4BEF-A36E-A52D339C1E41}" presName="descendantText" presStyleLbl="alignAccFollowNode1" presStyleIdx="1" presStyleCnt="3">
        <dgm:presLayoutVars>
          <dgm:bulletEnabled/>
        </dgm:presLayoutVars>
      </dgm:prSet>
      <dgm:spPr/>
    </dgm:pt>
    <dgm:pt modelId="{9F1C7537-FB55-394D-B32B-42FB5DF0341A}" type="pres">
      <dgm:prSet presAssocID="{8F990F75-83DF-4470-8C1F-E91035A2DF7B}" presName="sp" presStyleCnt="0"/>
      <dgm:spPr/>
    </dgm:pt>
    <dgm:pt modelId="{87272883-A245-BE4C-A88F-CFEA81EF946C}" type="pres">
      <dgm:prSet presAssocID="{EF6E0168-EB81-4151-AD93-1EE2C883962D}" presName="linNode" presStyleCnt="0"/>
      <dgm:spPr/>
    </dgm:pt>
    <dgm:pt modelId="{3D6B7C22-BD0B-B04D-B3C9-D28AC2799D32}" type="pres">
      <dgm:prSet presAssocID="{EF6E0168-EB81-4151-AD93-1EE2C883962D}" presName="parentText" presStyleLbl="alignNode1" presStyleIdx="2" presStyleCnt="3">
        <dgm:presLayoutVars>
          <dgm:chMax val="1"/>
          <dgm:bulletEnabled/>
        </dgm:presLayoutVars>
      </dgm:prSet>
      <dgm:spPr/>
    </dgm:pt>
    <dgm:pt modelId="{4D51EF18-0221-2840-8CAE-D878F56EBD99}" type="pres">
      <dgm:prSet presAssocID="{EF6E0168-EB81-4151-AD93-1EE2C883962D}" presName="descendantText" presStyleLbl="alignAccFollowNode1" presStyleIdx="2" presStyleCnt="3">
        <dgm:presLayoutVars>
          <dgm:bulletEnabled/>
        </dgm:presLayoutVars>
      </dgm:prSet>
      <dgm:spPr/>
    </dgm:pt>
  </dgm:ptLst>
  <dgm:cxnLst>
    <dgm:cxn modelId="{AFA89709-3305-034B-BC95-592D811CB51F}" type="presOf" srcId="{8B34BE4F-2058-44A9-9B03-F2DD3CE54ADC}" destId="{99F8E199-FEBA-A243-84AB-08B0B273B69B}" srcOrd="0" destOrd="0" presId="urn:microsoft.com/office/officeart/2016/7/layout/VerticalSolidActionList"/>
    <dgm:cxn modelId="{D10E020B-6EB1-4B6B-BF07-6DE3F56CDEC5}" srcId="{8B34BE4F-2058-44A9-9B03-F2DD3CE54ADC}" destId="{F86EE52B-078F-41CB-9093-F07CE93DEE2F}" srcOrd="0" destOrd="0" parTransId="{AE92DC3B-812D-46B1-BFAD-B7FC16CB38CF}" sibTransId="{05AEF61C-5C23-4952-B4A3-4DC4F45C3B78}"/>
    <dgm:cxn modelId="{56545A3F-1F25-254E-A61C-F03E5FA4062D}" type="presOf" srcId="{F86EE52B-078F-41CB-9093-F07CE93DEE2F}" destId="{D5C6D541-5B2F-2545-9B06-6E75D5C42F1B}" srcOrd="0" destOrd="0" presId="urn:microsoft.com/office/officeart/2016/7/layout/VerticalSolidActionList"/>
    <dgm:cxn modelId="{A1794280-B76F-124D-9C95-49FA30C4990D}" type="presOf" srcId="{1C115B01-1706-489C-A61E-9F69B2AC7909}" destId="{3EC3A770-5D2C-9346-8253-49B57F62CB77}" srcOrd="0" destOrd="0" presId="urn:microsoft.com/office/officeart/2016/7/layout/VerticalSolidActionList"/>
    <dgm:cxn modelId="{4ADA4480-74DB-534B-98B3-914C2AD22FF6}" type="presOf" srcId="{23439D3E-C754-4D5B-A02E-C0752A9BC1BE}" destId="{2B1CA3CF-DCBA-6D49-8301-1B753D147F70}" srcOrd="0" destOrd="0" presId="urn:microsoft.com/office/officeart/2016/7/layout/VerticalSolidActionList"/>
    <dgm:cxn modelId="{67599186-006F-4FC5-B026-840A4551E1AB}" srcId="{1C115B01-1706-489C-A61E-9F69B2AC7909}" destId="{8B34BE4F-2058-44A9-9B03-F2DD3CE54ADC}" srcOrd="0" destOrd="0" parTransId="{0CD3A08A-B220-4DDC-9BCF-0D6058242967}" sibTransId="{37A401A9-302F-4AB3-B301-7B9AE944FCF3}"/>
    <dgm:cxn modelId="{23CBD88F-957D-4472-94FF-34EBB0C19055}" srcId="{8515E004-65A9-4BEF-A36E-A52D339C1E41}" destId="{23439D3E-C754-4D5B-A02E-C0752A9BC1BE}" srcOrd="0" destOrd="0" parTransId="{A19BA8B6-EE1C-40B7-A223-8D542184D448}" sibTransId="{9D787C19-3E4D-452B-9422-7EF45D9F71AB}"/>
    <dgm:cxn modelId="{5F82B8A3-C7F2-4081-9337-87A2843544DE}" srcId="{1C115B01-1706-489C-A61E-9F69B2AC7909}" destId="{EF6E0168-EB81-4151-AD93-1EE2C883962D}" srcOrd="2" destOrd="0" parTransId="{FB4E80E4-62E4-45E2-88C9-0442A5FCAE81}" sibTransId="{A0E8BACA-AE94-4E27-B13F-B5B998B0DE47}"/>
    <dgm:cxn modelId="{6FA449BB-38DF-4C01-BDA9-9F1F052E1542}" srcId="{1C115B01-1706-489C-A61E-9F69B2AC7909}" destId="{8515E004-65A9-4BEF-A36E-A52D339C1E41}" srcOrd="1" destOrd="0" parTransId="{FDFC4067-E7EB-4DA3-AD51-4A493320C5EA}" sibTransId="{8F990F75-83DF-4470-8C1F-E91035A2DF7B}"/>
    <dgm:cxn modelId="{1D8310BE-2642-6240-A59F-89732C7EEFBE}" type="presOf" srcId="{8515E004-65A9-4BEF-A36E-A52D339C1E41}" destId="{B42C97FF-EAA4-AF4C-864B-DDA3454B92FA}" srcOrd="0" destOrd="0" presId="urn:microsoft.com/office/officeart/2016/7/layout/VerticalSolidActionList"/>
    <dgm:cxn modelId="{56668FD6-4D09-1E43-A2F0-90C8715EA6C3}" type="presOf" srcId="{EF6E0168-EB81-4151-AD93-1EE2C883962D}" destId="{3D6B7C22-BD0B-B04D-B3C9-D28AC2799D32}" srcOrd="0" destOrd="0" presId="urn:microsoft.com/office/officeart/2016/7/layout/VerticalSolidActionList"/>
    <dgm:cxn modelId="{432D32E3-42CA-6649-BDA4-55975AD2C15F}" type="presOf" srcId="{B8705447-0E40-4F31-9F04-4B5D7BD3245A}" destId="{4D51EF18-0221-2840-8CAE-D878F56EBD99}" srcOrd="0" destOrd="0" presId="urn:microsoft.com/office/officeart/2016/7/layout/VerticalSolidActionList"/>
    <dgm:cxn modelId="{451E7DF8-1DE5-452E-A337-F9F954359599}" srcId="{EF6E0168-EB81-4151-AD93-1EE2C883962D}" destId="{B8705447-0E40-4F31-9F04-4B5D7BD3245A}" srcOrd="0" destOrd="0" parTransId="{9B1E9EF8-9421-4D20-89E6-ADCC22FE6236}" sibTransId="{1A61455F-CEE8-4BDB-91F4-06ACFCAF706E}"/>
    <dgm:cxn modelId="{A3F4C836-4E48-204B-A77C-8F07AB539ADD}" type="presParOf" srcId="{3EC3A770-5D2C-9346-8253-49B57F62CB77}" destId="{184394AF-ABF2-A240-80C1-53DEC8A48DAC}" srcOrd="0" destOrd="0" presId="urn:microsoft.com/office/officeart/2016/7/layout/VerticalSolidActionList"/>
    <dgm:cxn modelId="{BB5A2FE9-D68C-754E-9A45-7B01CABD8AEB}" type="presParOf" srcId="{184394AF-ABF2-A240-80C1-53DEC8A48DAC}" destId="{99F8E199-FEBA-A243-84AB-08B0B273B69B}" srcOrd="0" destOrd="0" presId="urn:microsoft.com/office/officeart/2016/7/layout/VerticalSolidActionList"/>
    <dgm:cxn modelId="{9CD80328-A010-1641-B1AD-691809BB0ED5}" type="presParOf" srcId="{184394AF-ABF2-A240-80C1-53DEC8A48DAC}" destId="{D5C6D541-5B2F-2545-9B06-6E75D5C42F1B}" srcOrd="1" destOrd="0" presId="urn:microsoft.com/office/officeart/2016/7/layout/VerticalSolidActionList"/>
    <dgm:cxn modelId="{A1F581F5-0D6A-AC41-AB71-AEB50B177816}" type="presParOf" srcId="{3EC3A770-5D2C-9346-8253-49B57F62CB77}" destId="{98DCDBB7-383F-3940-A643-F5CD9C26A2AD}" srcOrd="1" destOrd="0" presId="urn:microsoft.com/office/officeart/2016/7/layout/VerticalSolidActionList"/>
    <dgm:cxn modelId="{DB0AAA23-5F24-FB40-9BB4-1F399538723D}" type="presParOf" srcId="{3EC3A770-5D2C-9346-8253-49B57F62CB77}" destId="{6E7BAE38-261F-414F-AAC7-342F540362C8}" srcOrd="2" destOrd="0" presId="urn:microsoft.com/office/officeart/2016/7/layout/VerticalSolidActionList"/>
    <dgm:cxn modelId="{0D9065A5-42A5-1940-94A1-7968918D8F5E}" type="presParOf" srcId="{6E7BAE38-261F-414F-AAC7-342F540362C8}" destId="{B42C97FF-EAA4-AF4C-864B-DDA3454B92FA}" srcOrd="0" destOrd="0" presId="urn:microsoft.com/office/officeart/2016/7/layout/VerticalSolidActionList"/>
    <dgm:cxn modelId="{D284BAA5-811A-B340-9FCC-B42E4C9272CA}" type="presParOf" srcId="{6E7BAE38-261F-414F-AAC7-342F540362C8}" destId="{2B1CA3CF-DCBA-6D49-8301-1B753D147F70}" srcOrd="1" destOrd="0" presId="urn:microsoft.com/office/officeart/2016/7/layout/VerticalSolidActionList"/>
    <dgm:cxn modelId="{C4D2CF85-7687-1D40-8139-1FCE92F8553B}" type="presParOf" srcId="{3EC3A770-5D2C-9346-8253-49B57F62CB77}" destId="{9F1C7537-FB55-394D-B32B-42FB5DF0341A}" srcOrd="3" destOrd="0" presId="urn:microsoft.com/office/officeart/2016/7/layout/VerticalSolidActionList"/>
    <dgm:cxn modelId="{F3A2ED30-F93C-E34E-8CF4-51C251E025EC}" type="presParOf" srcId="{3EC3A770-5D2C-9346-8253-49B57F62CB77}" destId="{87272883-A245-BE4C-A88F-CFEA81EF946C}" srcOrd="4" destOrd="0" presId="urn:microsoft.com/office/officeart/2016/7/layout/VerticalSolidActionList"/>
    <dgm:cxn modelId="{38987F83-E022-8E4D-B01C-5B37546EDAB0}" type="presParOf" srcId="{87272883-A245-BE4C-A88F-CFEA81EF946C}" destId="{3D6B7C22-BD0B-B04D-B3C9-D28AC2799D32}" srcOrd="0" destOrd="0" presId="urn:microsoft.com/office/officeart/2016/7/layout/VerticalSolidActionList"/>
    <dgm:cxn modelId="{69AB7B9D-383E-5841-999E-28299AEB7A38}" type="presParOf" srcId="{87272883-A245-BE4C-A88F-CFEA81EF946C}" destId="{4D51EF18-0221-2840-8CAE-D878F56EBD99}" srcOrd="1" destOrd="0" presId="urn:microsoft.com/office/officeart/2016/7/layout/VerticalSolid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FD9B28B-CD57-475F-BD19-9F8044477BCC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8D2D2CC-009A-4826-89AE-B5C6DBDF17D1}">
      <dgm:prSet/>
      <dgm:spPr/>
      <dgm:t>
        <a:bodyPr/>
        <a:lstStyle/>
        <a:p>
          <a:r>
            <a:rPr lang="en-US" dirty="0"/>
            <a:t>This check is </a:t>
          </a:r>
          <a:r>
            <a:rPr lang="en-US" i="1" dirty="0"/>
            <a:t>only</a:t>
          </a:r>
          <a:r>
            <a:rPr lang="en-US" dirty="0"/>
            <a:t> about times tables facts. It does not reflect your child’s understanding of wider mathematical topics.</a:t>
          </a:r>
        </a:p>
      </dgm:t>
    </dgm:pt>
    <dgm:pt modelId="{D9BFC0B4-919F-4150-94B4-AADB7AE172FD}" type="parTrans" cxnId="{37599792-D718-4038-97F4-7F4572255E1C}">
      <dgm:prSet/>
      <dgm:spPr/>
      <dgm:t>
        <a:bodyPr/>
        <a:lstStyle/>
        <a:p>
          <a:endParaRPr lang="en-US"/>
        </a:p>
      </dgm:t>
    </dgm:pt>
    <dgm:pt modelId="{5821AA5F-597F-4CE9-A919-F6F3F9EBCCDA}" type="sibTrans" cxnId="{37599792-D718-4038-97F4-7F4572255E1C}">
      <dgm:prSet/>
      <dgm:spPr/>
      <dgm:t>
        <a:bodyPr/>
        <a:lstStyle/>
        <a:p>
          <a:endParaRPr lang="en-US"/>
        </a:p>
      </dgm:t>
    </dgm:pt>
    <dgm:pt modelId="{D350FE9C-498D-456A-BB8F-80861B83478F}">
      <dgm:prSet/>
      <dgm:spPr/>
      <dgm:t>
        <a:bodyPr/>
        <a:lstStyle/>
        <a:p>
          <a:r>
            <a:rPr lang="en-US"/>
            <a:t>Speed is important for this test, but it isn’t everything!</a:t>
          </a:r>
        </a:p>
      </dgm:t>
    </dgm:pt>
    <dgm:pt modelId="{38145D84-0027-4652-938F-F75B8D787641}" type="parTrans" cxnId="{132D0103-1BD8-4CBD-A2DF-ADB13814E654}">
      <dgm:prSet/>
      <dgm:spPr/>
      <dgm:t>
        <a:bodyPr/>
        <a:lstStyle/>
        <a:p>
          <a:endParaRPr lang="en-US"/>
        </a:p>
      </dgm:t>
    </dgm:pt>
    <dgm:pt modelId="{BD3FACD8-D0C9-463F-A9C3-55FB0326B8A7}" type="sibTrans" cxnId="{132D0103-1BD8-4CBD-A2DF-ADB13814E654}">
      <dgm:prSet/>
      <dgm:spPr/>
      <dgm:t>
        <a:bodyPr/>
        <a:lstStyle/>
        <a:p>
          <a:endParaRPr lang="en-US"/>
        </a:p>
      </dgm:t>
    </dgm:pt>
    <dgm:pt modelId="{6FF9EF48-3F58-4A52-AE72-E8E985DE5E56}">
      <dgm:prSet/>
      <dgm:spPr/>
      <dgm:t>
        <a:bodyPr/>
        <a:lstStyle/>
        <a:p>
          <a:r>
            <a:rPr lang="en-GB"/>
            <a:t>The check is only 5 minutes long. </a:t>
          </a:r>
          <a:r>
            <a:rPr lang="en-US"/>
            <a:t>When they have finished, your child will not need to repeat the check, regardless of their final score.</a:t>
          </a:r>
        </a:p>
      </dgm:t>
    </dgm:pt>
    <dgm:pt modelId="{D9F822C5-9437-4EDB-8A69-A7515A54A334}" type="parTrans" cxnId="{8A424C76-5DD0-4450-87BD-22B1DAB99CFC}">
      <dgm:prSet/>
      <dgm:spPr/>
      <dgm:t>
        <a:bodyPr/>
        <a:lstStyle/>
        <a:p>
          <a:endParaRPr lang="en-US"/>
        </a:p>
      </dgm:t>
    </dgm:pt>
    <dgm:pt modelId="{44981994-BD15-4CD6-9222-4C8F86B37768}" type="sibTrans" cxnId="{8A424C76-5DD0-4450-87BD-22B1DAB99CFC}">
      <dgm:prSet/>
      <dgm:spPr/>
      <dgm:t>
        <a:bodyPr/>
        <a:lstStyle/>
        <a:p>
          <a:endParaRPr lang="en-US"/>
        </a:p>
      </dgm:t>
    </dgm:pt>
    <dgm:pt modelId="{0683AE5D-7321-9C4A-A7CD-D252E68E30BD}" type="pres">
      <dgm:prSet presAssocID="{9FD9B28B-CD57-475F-BD19-9F8044477BCC}" presName="vert0" presStyleCnt="0">
        <dgm:presLayoutVars>
          <dgm:dir/>
          <dgm:animOne val="branch"/>
          <dgm:animLvl val="lvl"/>
        </dgm:presLayoutVars>
      </dgm:prSet>
      <dgm:spPr/>
    </dgm:pt>
    <dgm:pt modelId="{E490B35E-F957-B547-A191-B5D83352A0EC}" type="pres">
      <dgm:prSet presAssocID="{98D2D2CC-009A-4826-89AE-B5C6DBDF17D1}" presName="thickLine" presStyleLbl="alignNode1" presStyleIdx="0" presStyleCnt="3"/>
      <dgm:spPr/>
    </dgm:pt>
    <dgm:pt modelId="{2C0DFD07-943F-7F47-850D-6747A260A5B6}" type="pres">
      <dgm:prSet presAssocID="{98D2D2CC-009A-4826-89AE-B5C6DBDF17D1}" presName="horz1" presStyleCnt="0"/>
      <dgm:spPr/>
    </dgm:pt>
    <dgm:pt modelId="{5213D199-7F36-2945-A06D-A8A6A9CC9E7C}" type="pres">
      <dgm:prSet presAssocID="{98D2D2CC-009A-4826-89AE-B5C6DBDF17D1}" presName="tx1" presStyleLbl="revTx" presStyleIdx="0" presStyleCnt="3"/>
      <dgm:spPr/>
    </dgm:pt>
    <dgm:pt modelId="{8696A003-AFBF-024C-809B-55686AFAABD2}" type="pres">
      <dgm:prSet presAssocID="{98D2D2CC-009A-4826-89AE-B5C6DBDF17D1}" presName="vert1" presStyleCnt="0"/>
      <dgm:spPr/>
    </dgm:pt>
    <dgm:pt modelId="{B3291A48-C024-424F-BFBD-2F46F0D7ED81}" type="pres">
      <dgm:prSet presAssocID="{D350FE9C-498D-456A-BB8F-80861B83478F}" presName="thickLine" presStyleLbl="alignNode1" presStyleIdx="1" presStyleCnt="3"/>
      <dgm:spPr/>
    </dgm:pt>
    <dgm:pt modelId="{24272908-CAC6-DF4A-B38B-7EBC7B9345C7}" type="pres">
      <dgm:prSet presAssocID="{D350FE9C-498D-456A-BB8F-80861B83478F}" presName="horz1" presStyleCnt="0"/>
      <dgm:spPr/>
    </dgm:pt>
    <dgm:pt modelId="{8ADCBA83-B438-DD4B-A61D-9FF42EEBE8DB}" type="pres">
      <dgm:prSet presAssocID="{D350FE9C-498D-456A-BB8F-80861B83478F}" presName="tx1" presStyleLbl="revTx" presStyleIdx="1" presStyleCnt="3"/>
      <dgm:spPr/>
    </dgm:pt>
    <dgm:pt modelId="{87A5160C-EFFD-1C4B-9C9B-A5AF28CF302A}" type="pres">
      <dgm:prSet presAssocID="{D350FE9C-498D-456A-BB8F-80861B83478F}" presName="vert1" presStyleCnt="0"/>
      <dgm:spPr/>
    </dgm:pt>
    <dgm:pt modelId="{13773C90-00C9-C546-8EC5-3D20A484D205}" type="pres">
      <dgm:prSet presAssocID="{6FF9EF48-3F58-4A52-AE72-E8E985DE5E56}" presName="thickLine" presStyleLbl="alignNode1" presStyleIdx="2" presStyleCnt="3"/>
      <dgm:spPr/>
    </dgm:pt>
    <dgm:pt modelId="{17E3862F-40FC-F54E-A329-479721C50AE4}" type="pres">
      <dgm:prSet presAssocID="{6FF9EF48-3F58-4A52-AE72-E8E985DE5E56}" presName="horz1" presStyleCnt="0"/>
      <dgm:spPr/>
    </dgm:pt>
    <dgm:pt modelId="{D7EB7B17-A696-7841-9996-15E845F27197}" type="pres">
      <dgm:prSet presAssocID="{6FF9EF48-3F58-4A52-AE72-E8E985DE5E56}" presName="tx1" presStyleLbl="revTx" presStyleIdx="2" presStyleCnt="3"/>
      <dgm:spPr/>
    </dgm:pt>
    <dgm:pt modelId="{0AF247B6-76C9-F74F-9825-25F7DA10649E}" type="pres">
      <dgm:prSet presAssocID="{6FF9EF48-3F58-4A52-AE72-E8E985DE5E56}" presName="vert1" presStyleCnt="0"/>
      <dgm:spPr/>
    </dgm:pt>
  </dgm:ptLst>
  <dgm:cxnLst>
    <dgm:cxn modelId="{132D0103-1BD8-4CBD-A2DF-ADB13814E654}" srcId="{9FD9B28B-CD57-475F-BD19-9F8044477BCC}" destId="{D350FE9C-498D-456A-BB8F-80861B83478F}" srcOrd="1" destOrd="0" parTransId="{38145D84-0027-4652-938F-F75B8D787641}" sibTransId="{BD3FACD8-D0C9-463F-A9C3-55FB0326B8A7}"/>
    <dgm:cxn modelId="{E18B6507-6FD8-0E47-AE47-9F064BC2A916}" type="presOf" srcId="{6FF9EF48-3F58-4A52-AE72-E8E985DE5E56}" destId="{D7EB7B17-A696-7841-9996-15E845F27197}" srcOrd="0" destOrd="0" presId="urn:microsoft.com/office/officeart/2008/layout/LinedList"/>
    <dgm:cxn modelId="{8A424C76-5DD0-4450-87BD-22B1DAB99CFC}" srcId="{9FD9B28B-CD57-475F-BD19-9F8044477BCC}" destId="{6FF9EF48-3F58-4A52-AE72-E8E985DE5E56}" srcOrd="2" destOrd="0" parTransId="{D9F822C5-9437-4EDB-8A69-A7515A54A334}" sibTransId="{44981994-BD15-4CD6-9222-4C8F86B37768}"/>
    <dgm:cxn modelId="{37599792-D718-4038-97F4-7F4572255E1C}" srcId="{9FD9B28B-CD57-475F-BD19-9F8044477BCC}" destId="{98D2D2CC-009A-4826-89AE-B5C6DBDF17D1}" srcOrd="0" destOrd="0" parTransId="{D9BFC0B4-919F-4150-94B4-AADB7AE172FD}" sibTransId="{5821AA5F-597F-4CE9-A919-F6F3F9EBCCDA}"/>
    <dgm:cxn modelId="{14AF66CC-B266-D244-BEBB-93F08B8BD236}" type="presOf" srcId="{9FD9B28B-CD57-475F-BD19-9F8044477BCC}" destId="{0683AE5D-7321-9C4A-A7CD-D252E68E30BD}" srcOrd="0" destOrd="0" presId="urn:microsoft.com/office/officeart/2008/layout/LinedList"/>
    <dgm:cxn modelId="{21BAB3ED-7079-A945-867A-8E21DFD90BD0}" type="presOf" srcId="{D350FE9C-498D-456A-BB8F-80861B83478F}" destId="{8ADCBA83-B438-DD4B-A61D-9FF42EEBE8DB}" srcOrd="0" destOrd="0" presId="urn:microsoft.com/office/officeart/2008/layout/LinedList"/>
    <dgm:cxn modelId="{678ADCF6-DC63-794B-ADB0-8501A9FB9BF5}" type="presOf" srcId="{98D2D2CC-009A-4826-89AE-B5C6DBDF17D1}" destId="{5213D199-7F36-2945-A06D-A8A6A9CC9E7C}" srcOrd="0" destOrd="0" presId="urn:microsoft.com/office/officeart/2008/layout/LinedList"/>
    <dgm:cxn modelId="{F9CB45DA-DD69-D643-9846-B0AA9DBB3562}" type="presParOf" srcId="{0683AE5D-7321-9C4A-A7CD-D252E68E30BD}" destId="{E490B35E-F957-B547-A191-B5D83352A0EC}" srcOrd="0" destOrd="0" presId="urn:microsoft.com/office/officeart/2008/layout/LinedList"/>
    <dgm:cxn modelId="{62243504-2E4F-2049-A705-2506E75CF996}" type="presParOf" srcId="{0683AE5D-7321-9C4A-A7CD-D252E68E30BD}" destId="{2C0DFD07-943F-7F47-850D-6747A260A5B6}" srcOrd="1" destOrd="0" presId="urn:microsoft.com/office/officeart/2008/layout/LinedList"/>
    <dgm:cxn modelId="{02A4E767-75CF-2B4E-B7F2-3630C01A98E2}" type="presParOf" srcId="{2C0DFD07-943F-7F47-850D-6747A260A5B6}" destId="{5213D199-7F36-2945-A06D-A8A6A9CC9E7C}" srcOrd="0" destOrd="0" presId="urn:microsoft.com/office/officeart/2008/layout/LinedList"/>
    <dgm:cxn modelId="{61D9792F-D8A8-8F43-ABFE-3A45A80E5E00}" type="presParOf" srcId="{2C0DFD07-943F-7F47-850D-6747A260A5B6}" destId="{8696A003-AFBF-024C-809B-55686AFAABD2}" srcOrd="1" destOrd="0" presId="urn:microsoft.com/office/officeart/2008/layout/LinedList"/>
    <dgm:cxn modelId="{61317B3F-0600-064D-9268-F0E5094233D1}" type="presParOf" srcId="{0683AE5D-7321-9C4A-A7CD-D252E68E30BD}" destId="{B3291A48-C024-424F-BFBD-2F46F0D7ED81}" srcOrd="2" destOrd="0" presId="urn:microsoft.com/office/officeart/2008/layout/LinedList"/>
    <dgm:cxn modelId="{5D79EEA4-92B5-1C44-9C12-C4730AB37B77}" type="presParOf" srcId="{0683AE5D-7321-9C4A-A7CD-D252E68E30BD}" destId="{24272908-CAC6-DF4A-B38B-7EBC7B9345C7}" srcOrd="3" destOrd="0" presId="urn:microsoft.com/office/officeart/2008/layout/LinedList"/>
    <dgm:cxn modelId="{D372AD3A-F52B-E544-ADBC-24B833763717}" type="presParOf" srcId="{24272908-CAC6-DF4A-B38B-7EBC7B9345C7}" destId="{8ADCBA83-B438-DD4B-A61D-9FF42EEBE8DB}" srcOrd="0" destOrd="0" presId="urn:microsoft.com/office/officeart/2008/layout/LinedList"/>
    <dgm:cxn modelId="{104BA1A7-4DA7-AF45-B3CD-421389EC8C0C}" type="presParOf" srcId="{24272908-CAC6-DF4A-B38B-7EBC7B9345C7}" destId="{87A5160C-EFFD-1C4B-9C9B-A5AF28CF302A}" srcOrd="1" destOrd="0" presId="urn:microsoft.com/office/officeart/2008/layout/LinedList"/>
    <dgm:cxn modelId="{0CDC2398-9341-EE4A-9F99-3BD5ABBB44B6}" type="presParOf" srcId="{0683AE5D-7321-9C4A-A7CD-D252E68E30BD}" destId="{13773C90-00C9-C546-8EC5-3D20A484D205}" srcOrd="4" destOrd="0" presId="urn:microsoft.com/office/officeart/2008/layout/LinedList"/>
    <dgm:cxn modelId="{5A2F3BF7-EC4E-1842-A133-5400DB352B65}" type="presParOf" srcId="{0683AE5D-7321-9C4A-A7CD-D252E68E30BD}" destId="{17E3862F-40FC-F54E-A329-479721C50AE4}" srcOrd="5" destOrd="0" presId="urn:microsoft.com/office/officeart/2008/layout/LinedList"/>
    <dgm:cxn modelId="{5BAD0D40-CA1B-7F4C-940F-E6E1CC0EA949}" type="presParOf" srcId="{17E3862F-40FC-F54E-A329-479721C50AE4}" destId="{D7EB7B17-A696-7841-9996-15E845F27197}" srcOrd="0" destOrd="0" presId="urn:microsoft.com/office/officeart/2008/layout/LinedList"/>
    <dgm:cxn modelId="{83A5128C-36C8-D94E-A3BE-8BED6ED362C2}" type="presParOf" srcId="{17E3862F-40FC-F54E-A329-479721C50AE4}" destId="{0AF247B6-76C9-F74F-9825-25F7DA10649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246199-17CD-2745-9924-4AEB63BC8E66}">
      <dsp:nvSpPr>
        <dsp:cNvPr id="0" name=""/>
        <dsp:cNvSpPr/>
      </dsp:nvSpPr>
      <dsp:spPr>
        <a:xfrm>
          <a:off x="0" y="212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2F0257-4276-2448-8FD8-19A751F652EB}">
      <dsp:nvSpPr>
        <dsp:cNvPr id="0" name=""/>
        <dsp:cNvSpPr/>
      </dsp:nvSpPr>
      <dsp:spPr>
        <a:xfrm>
          <a:off x="0" y="2124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To determine whether year 4 pupils can fluently recall their multiplication tables.</a:t>
          </a:r>
        </a:p>
      </dsp:txBody>
      <dsp:txXfrm>
        <a:off x="0" y="2124"/>
        <a:ext cx="10515600" cy="1449029"/>
      </dsp:txXfrm>
    </dsp:sp>
    <dsp:sp modelId="{4631CBCC-0CBA-9B45-9C38-0B9CC9D05F93}">
      <dsp:nvSpPr>
        <dsp:cNvPr id="0" name=""/>
        <dsp:cNvSpPr/>
      </dsp:nvSpPr>
      <dsp:spPr>
        <a:xfrm>
          <a:off x="0" y="145115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EDB103-F8FD-2245-9C94-93C6B3F2929C}">
      <dsp:nvSpPr>
        <dsp:cNvPr id="0" name=""/>
        <dsp:cNvSpPr/>
      </dsp:nvSpPr>
      <dsp:spPr>
        <a:xfrm>
          <a:off x="0" y="1451154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To help schools to identify pupils who require additional support.</a:t>
          </a:r>
        </a:p>
      </dsp:txBody>
      <dsp:txXfrm>
        <a:off x="0" y="1451154"/>
        <a:ext cx="10515600" cy="1449029"/>
      </dsp:txXfrm>
    </dsp:sp>
    <dsp:sp modelId="{C839C2F8-62FD-BD4A-A714-8623E5B47948}">
      <dsp:nvSpPr>
        <dsp:cNvPr id="0" name=""/>
        <dsp:cNvSpPr/>
      </dsp:nvSpPr>
      <dsp:spPr>
        <a:xfrm>
          <a:off x="0" y="2900183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8B4594-06A5-3F41-BDAB-2C553DD4C3EA}">
      <dsp:nvSpPr>
        <dsp:cNvPr id="0" name=""/>
        <dsp:cNvSpPr/>
      </dsp:nvSpPr>
      <dsp:spPr>
        <a:xfrm>
          <a:off x="0" y="2900183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000" kern="1200" dirty="0"/>
        </a:p>
      </dsp:txBody>
      <dsp:txXfrm>
        <a:off x="0" y="2900183"/>
        <a:ext cx="10515600" cy="144902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6F9E7F-257C-534A-B348-748DFD1918CD}">
      <dsp:nvSpPr>
        <dsp:cNvPr id="0" name=""/>
        <dsp:cNvSpPr/>
      </dsp:nvSpPr>
      <dsp:spPr>
        <a:xfrm>
          <a:off x="0" y="212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E0A701-D5AB-F640-86E5-46E97C51E7B0}">
      <dsp:nvSpPr>
        <dsp:cNvPr id="0" name=""/>
        <dsp:cNvSpPr/>
      </dsp:nvSpPr>
      <dsp:spPr>
        <a:xfrm>
          <a:off x="0" y="2124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/>
            <a:t>There will be a </a:t>
          </a:r>
          <a:r>
            <a:rPr lang="en-GB" sz="4000" b="1" kern="1200"/>
            <a:t>3-week window in June</a:t>
          </a:r>
          <a:r>
            <a:rPr lang="en-GB" sz="4000" kern="1200"/>
            <a:t> (6-24 June 2022) for the check to be carried out. </a:t>
          </a:r>
          <a:endParaRPr lang="en-US" sz="4000" kern="1200"/>
        </a:p>
      </dsp:txBody>
      <dsp:txXfrm>
        <a:off x="0" y="2124"/>
        <a:ext cx="10515600" cy="1449029"/>
      </dsp:txXfrm>
    </dsp:sp>
    <dsp:sp modelId="{832C8E86-F40D-D44E-8570-1263428A4A6A}">
      <dsp:nvSpPr>
        <dsp:cNvPr id="0" name=""/>
        <dsp:cNvSpPr/>
      </dsp:nvSpPr>
      <dsp:spPr>
        <a:xfrm>
          <a:off x="0" y="145115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7AEEE6-248E-BA4A-80AF-48FA84199913}">
      <dsp:nvSpPr>
        <dsp:cNvPr id="0" name=""/>
        <dsp:cNvSpPr/>
      </dsp:nvSpPr>
      <dsp:spPr>
        <a:xfrm>
          <a:off x="0" y="1451154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/>
            <a:t>There is </a:t>
          </a:r>
          <a:r>
            <a:rPr lang="en-GB" sz="4000" b="1" kern="1200"/>
            <a:t>no set day </a:t>
          </a:r>
          <a:r>
            <a:rPr lang="en-GB" sz="4000" kern="1200"/>
            <a:t>to administer the check.</a:t>
          </a:r>
          <a:endParaRPr lang="en-US" sz="4000" kern="1200"/>
        </a:p>
      </dsp:txBody>
      <dsp:txXfrm>
        <a:off x="0" y="1451154"/>
        <a:ext cx="10515600" cy="1449029"/>
      </dsp:txXfrm>
    </dsp:sp>
    <dsp:sp modelId="{68C6470E-1EA8-A147-A8C7-416615F9B172}">
      <dsp:nvSpPr>
        <dsp:cNvPr id="0" name=""/>
        <dsp:cNvSpPr/>
      </dsp:nvSpPr>
      <dsp:spPr>
        <a:xfrm>
          <a:off x="0" y="2900183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F816AF-641D-6C4B-8B12-7A7EEF67103F}">
      <dsp:nvSpPr>
        <dsp:cNvPr id="0" name=""/>
        <dsp:cNvSpPr/>
      </dsp:nvSpPr>
      <dsp:spPr>
        <a:xfrm>
          <a:off x="0" y="2900183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/>
            <a:t>Children will not all take the check at the same time. </a:t>
          </a:r>
          <a:endParaRPr lang="en-US" sz="4000" kern="1200"/>
        </a:p>
      </dsp:txBody>
      <dsp:txXfrm>
        <a:off x="0" y="2900183"/>
        <a:ext cx="10515600" cy="144902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173BCD-1F04-DD4A-86C9-B7C2BC445478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1B8A54-3549-A740-88FE-B3A007EB2436}">
      <dsp:nvSpPr>
        <dsp:cNvPr id="0" name=""/>
        <dsp:cNvSpPr/>
      </dsp:nvSpPr>
      <dsp:spPr>
        <a:xfrm>
          <a:off x="0" y="0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There will always be questions from the 3, 4, 5, 6, 7, 8, 9, 11 and 12 multiplication tables.</a:t>
          </a:r>
          <a:endParaRPr lang="en-US" sz="3000" kern="1200"/>
        </a:p>
      </dsp:txBody>
      <dsp:txXfrm>
        <a:off x="0" y="0"/>
        <a:ext cx="10515600" cy="1087834"/>
      </dsp:txXfrm>
    </dsp:sp>
    <dsp:sp modelId="{5DBF2EA5-6879-3940-B5B8-25BAF712636F}">
      <dsp:nvSpPr>
        <dsp:cNvPr id="0" name=""/>
        <dsp:cNvSpPr/>
      </dsp:nvSpPr>
      <dsp:spPr>
        <a:xfrm>
          <a:off x="0" y="108783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54998B-EBC7-1643-989F-3825A7A4C39D}">
      <dsp:nvSpPr>
        <dsp:cNvPr id="0" name=""/>
        <dsp:cNvSpPr/>
      </dsp:nvSpPr>
      <dsp:spPr>
        <a:xfrm>
          <a:off x="0" y="1087834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There will be no questions from the 1 times table (for example: 1 x 8 or 8 x 1).</a:t>
          </a:r>
          <a:endParaRPr lang="en-US" sz="3000" kern="1200"/>
        </a:p>
      </dsp:txBody>
      <dsp:txXfrm>
        <a:off x="0" y="1087834"/>
        <a:ext cx="10515600" cy="1087834"/>
      </dsp:txXfrm>
    </dsp:sp>
    <dsp:sp modelId="{ED437964-2178-DC48-942F-DA93D3CE2F66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E4AFB1-C994-3145-9FA8-F799EEC34D51}">
      <dsp:nvSpPr>
        <dsp:cNvPr id="0" name=""/>
        <dsp:cNvSpPr/>
      </dsp:nvSpPr>
      <dsp:spPr>
        <a:xfrm>
          <a:off x="0" y="2175669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The 6, 7, 8, 9 and 12 times tables are more likely to be asked. </a:t>
          </a:r>
          <a:endParaRPr lang="en-US" sz="3000" kern="1200"/>
        </a:p>
      </dsp:txBody>
      <dsp:txXfrm>
        <a:off x="0" y="2175669"/>
        <a:ext cx="10515600" cy="1087834"/>
      </dsp:txXfrm>
    </dsp:sp>
    <dsp:sp modelId="{FD20C798-F98A-AC4A-9790-970B4E42CF89}">
      <dsp:nvSpPr>
        <dsp:cNvPr id="0" name=""/>
        <dsp:cNvSpPr/>
      </dsp:nvSpPr>
      <dsp:spPr>
        <a:xfrm>
          <a:off x="0" y="3263503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695D49-62F2-D54B-886B-7CE8F52F301E}">
      <dsp:nvSpPr>
        <dsp:cNvPr id="0" name=""/>
        <dsp:cNvSpPr/>
      </dsp:nvSpPr>
      <dsp:spPr>
        <a:xfrm>
          <a:off x="0" y="3263503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There will only be a maximum of 7 questions from the 2, 5 and 10 times tables.</a:t>
          </a:r>
          <a:endParaRPr lang="en-US" sz="3000" kern="1200"/>
        </a:p>
      </dsp:txBody>
      <dsp:txXfrm>
        <a:off x="0" y="3263503"/>
        <a:ext cx="10515600" cy="108783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6665F4-4A90-2B49-886A-D9D147C3FECF}">
      <dsp:nvSpPr>
        <dsp:cNvPr id="0" name=""/>
        <dsp:cNvSpPr/>
      </dsp:nvSpPr>
      <dsp:spPr>
        <a:xfrm>
          <a:off x="0" y="212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193CF7-6C8D-BA41-936C-B28EC07101FE}">
      <dsp:nvSpPr>
        <dsp:cNvPr id="0" name=""/>
        <dsp:cNvSpPr/>
      </dsp:nvSpPr>
      <dsp:spPr>
        <a:xfrm>
          <a:off x="0" y="2124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/>
            <a:t>TTRockstars</a:t>
          </a:r>
          <a:r>
            <a:rPr lang="en-US" sz="2800" kern="1200" dirty="0"/>
            <a:t> – </a:t>
          </a:r>
          <a:r>
            <a:rPr lang="en-US" sz="2800" kern="1200" dirty="0">
              <a:solidFill>
                <a:srgbClr val="0070C0"/>
              </a:solidFill>
            </a:rPr>
            <a:t>Soundcheck</a:t>
          </a:r>
          <a:r>
            <a:rPr lang="en-US" sz="2800" kern="1200" dirty="0"/>
            <a:t> </a:t>
          </a:r>
          <a:r>
            <a:rPr lang="en-US" sz="2800" kern="1200" dirty="0">
              <a:solidFill>
                <a:srgbClr val="0070C0"/>
              </a:solidFill>
            </a:rPr>
            <a:t>activity</a:t>
          </a:r>
          <a:r>
            <a:rPr lang="en-US" sz="2800" kern="1200" dirty="0"/>
            <a:t> </a:t>
          </a:r>
        </a:p>
      </dsp:txBody>
      <dsp:txXfrm>
        <a:off x="0" y="2124"/>
        <a:ext cx="10515600" cy="1449029"/>
      </dsp:txXfrm>
    </dsp:sp>
    <dsp:sp modelId="{597370B3-2862-E44C-8CC1-54ED4A12A99F}">
      <dsp:nvSpPr>
        <dsp:cNvPr id="0" name=""/>
        <dsp:cNvSpPr/>
      </dsp:nvSpPr>
      <dsp:spPr>
        <a:xfrm>
          <a:off x="0" y="145115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F300B4-B517-FE41-8ECB-526CB9C60A23}">
      <dsp:nvSpPr>
        <dsp:cNvPr id="0" name=""/>
        <dsp:cNvSpPr/>
      </dsp:nvSpPr>
      <dsp:spPr>
        <a:xfrm>
          <a:off x="0" y="1451154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/>
            <a:t>PurpleMash</a:t>
          </a:r>
          <a:r>
            <a:rPr lang="en-US" sz="2800" kern="1200" dirty="0"/>
            <a:t> – </a:t>
          </a:r>
          <a:r>
            <a:rPr lang="en-US" sz="2800" kern="1200" dirty="0">
              <a:solidFill>
                <a:srgbClr val="0070C0"/>
              </a:solidFill>
            </a:rPr>
            <a:t>Multiplication Assessment</a:t>
          </a:r>
        </a:p>
      </dsp:txBody>
      <dsp:txXfrm>
        <a:off x="0" y="1451154"/>
        <a:ext cx="10515600" cy="1449029"/>
      </dsp:txXfrm>
    </dsp:sp>
    <dsp:sp modelId="{696414C9-41DB-D347-9B6E-59B4A927C12C}">
      <dsp:nvSpPr>
        <dsp:cNvPr id="0" name=""/>
        <dsp:cNvSpPr/>
      </dsp:nvSpPr>
      <dsp:spPr>
        <a:xfrm>
          <a:off x="0" y="2900183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3B1892-9BD6-9E42-B8E7-CDF03EE39ADF}">
      <dsp:nvSpPr>
        <dsp:cNvPr id="0" name=""/>
        <dsp:cNvSpPr/>
      </dsp:nvSpPr>
      <dsp:spPr>
        <a:xfrm>
          <a:off x="0" y="2900183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Mathsframe - </a:t>
          </a:r>
          <a:r>
            <a:rPr lang="en-GB" sz="2800" u="sng" kern="1200">
              <a:hlinkClick xmlns:r="http://schemas.openxmlformats.org/officeDocument/2006/relationships" r:id="rId1"/>
            </a:rPr>
            <a:t>https://mathsframe.co.uk/en/resources/resource/477/Multiplication-Tables-Check</a:t>
          </a:r>
          <a:r>
            <a:rPr lang="en-GB" sz="2800" kern="1200"/>
            <a:t> </a:t>
          </a:r>
          <a:endParaRPr lang="en-US" sz="2800" kern="1200"/>
        </a:p>
      </dsp:txBody>
      <dsp:txXfrm>
        <a:off x="0" y="2900183"/>
        <a:ext cx="10515600" cy="144902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B0C3DA-1B80-374E-A032-F8DCF60FB527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83C3E7-0915-9745-AD5F-F960BB7766F2}">
      <dsp:nvSpPr>
        <dsp:cNvPr id="0" name=""/>
        <dsp:cNvSpPr/>
      </dsp:nvSpPr>
      <dsp:spPr>
        <a:xfrm>
          <a:off x="0" y="0"/>
          <a:ext cx="10515600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kern="1200"/>
            <a:t>The children’s individual scores will be reported to parents before the end of the summer term.</a:t>
          </a:r>
          <a:endParaRPr lang="en-US" sz="4300" kern="1200"/>
        </a:p>
      </dsp:txBody>
      <dsp:txXfrm>
        <a:off x="0" y="0"/>
        <a:ext cx="10515600" cy="2175669"/>
      </dsp:txXfrm>
    </dsp:sp>
    <dsp:sp modelId="{0375171A-CC48-0543-8417-DA655411B25C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8F158B-0E01-B24A-8074-31378EB1B546}">
      <dsp:nvSpPr>
        <dsp:cNvPr id="0" name=""/>
        <dsp:cNvSpPr/>
      </dsp:nvSpPr>
      <dsp:spPr>
        <a:xfrm>
          <a:off x="0" y="2175669"/>
          <a:ext cx="10515600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/>
            <a:t>Schools have not been given a ‘pass mark’ or threshold for the check.</a:t>
          </a:r>
        </a:p>
      </dsp:txBody>
      <dsp:txXfrm>
        <a:off x="0" y="2175669"/>
        <a:ext cx="10515600" cy="217566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C6D541-5B2F-2545-9B06-6E75D5C42F1B}">
      <dsp:nvSpPr>
        <dsp:cNvPr id="0" name=""/>
        <dsp:cNvSpPr/>
      </dsp:nvSpPr>
      <dsp:spPr>
        <a:xfrm>
          <a:off x="2103120" y="1359"/>
          <a:ext cx="8412480" cy="139378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225" tIns="354022" rIns="163225" bIns="354022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Talk directly to the class teachers if you have any questions or worries (try not to worry your child).</a:t>
          </a:r>
        </a:p>
      </dsp:txBody>
      <dsp:txXfrm>
        <a:off x="2103120" y="1359"/>
        <a:ext cx="8412480" cy="1393787"/>
      </dsp:txXfrm>
    </dsp:sp>
    <dsp:sp modelId="{99F8E199-FEBA-A243-84AB-08B0B273B69B}">
      <dsp:nvSpPr>
        <dsp:cNvPr id="0" name=""/>
        <dsp:cNvSpPr/>
      </dsp:nvSpPr>
      <dsp:spPr>
        <a:xfrm>
          <a:off x="0" y="1359"/>
          <a:ext cx="2103120" cy="13937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290" tIns="137675" rIns="111290" bIns="137675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Talk</a:t>
          </a:r>
        </a:p>
      </dsp:txBody>
      <dsp:txXfrm>
        <a:off x="0" y="1359"/>
        <a:ext cx="2103120" cy="1393787"/>
      </dsp:txXfrm>
    </dsp:sp>
    <dsp:sp modelId="{2B1CA3CF-DCBA-6D49-8301-1B753D147F70}">
      <dsp:nvSpPr>
        <dsp:cNvPr id="0" name=""/>
        <dsp:cNvSpPr/>
      </dsp:nvSpPr>
      <dsp:spPr>
        <a:xfrm>
          <a:off x="2103120" y="1478775"/>
          <a:ext cx="8412480" cy="139378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225" tIns="354022" rIns="163225" bIns="354022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Encourage your child to talk to you, their teachers, or another adult they trust, if they express persisting anxieties about the check.</a:t>
          </a:r>
        </a:p>
      </dsp:txBody>
      <dsp:txXfrm>
        <a:off x="2103120" y="1478775"/>
        <a:ext cx="8412480" cy="1393787"/>
      </dsp:txXfrm>
    </dsp:sp>
    <dsp:sp modelId="{B42C97FF-EAA4-AF4C-864B-DDA3454B92FA}">
      <dsp:nvSpPr>
        <dsp:cNvPr id="0" name=""/>
        <dsp:cNvSpPr/>
      </dsp:nvSpPr>
      <dsp:spPr>
        <a:xfrm>
          <a:off x="0" y="1478775"/>
          <a:ext cx="2103120" cy="13937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290" tIns="137675" rIns="111290" bIns="137675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Encourage</a:t>
          </a:r>
        </a:p>
      </dsp:txBody>
      <dsp:txXfrm>
        <a:off x="0" y="1478775"/>
        <a:ext cx="2103120" cy="1393787"/>
      </dsp:txXfrm>
    </dsp:sp>
    <dsp:sp modelId="{4D51EF18-0221-2840-8CAE-D878F56EBD99}">
      <dsp:nvSpPr>
        <dsp:cNvPr id="0" name=""/>
        <dsp:cNvSpPr/>
      </dsp:nvSpPr>
      <dsp:spPr>
        <a:xfrm>
          <a:off x="2103120" y="2956190"/>
          <a:ext cx="8412480" cy="139378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225" tIns="354022" rIns="163225" bIns="354022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Remember that a small amount of anxiety is normal.</a:t>
          </a:r>
        </a:p>
      </dsp:txBody>
      <dsp:txXfrm>
        <a:off x="2103120" y="2956190"/>
        <a:ext cx="8412480" cy="1393787"/>
      </dsp:txXfrm>
    </dsp:sp>
    <dsp:sp modelId="{3D6B7C22-BD0B-B04D-B3C9-D28AC2799D32}">
      <dsp:nvSpPr>
        <dsp:cNvPr id="0" name=""/>
        <dsp:cNvSpPr/>
      </dsp:nvSpPr>
      <dsp:spPr>
        <a:xfrm>
          <a:off x="0" y="2956190"/>
          <a:ext cx="2103120" cy="13937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290" tIns="137675" rIns="111290" bIns="137675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Remember</a:t>
          </a:r>
        </a:p>
      </dsp:txBody>
      <dsp:txXfrm>
        <a:off x="0" y="2956190"/>
        <a:ext cx="2103120" cy="139378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90B35E-F957-B547-A191-B5D83352A0EC}">
      <dsp:nvSpPr>
        <dsp:cNvPr id="0" name=""/>
        <dsp:cNvSpPr/>
      </dsp:nvSpPr>
      <dsp:spPr>
        <a:xfrm>
          <a:off x="0" y="1408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13D199-7F36-2945-A06D-A8A6A9CC9E7C}">
      <dsp:nvSpPr>
        <dsp:cNvPr id="0" name=""/>
        <dsp:cNvSpPr/>
      </dsp:nvSpPr>
      <dsp:spPr>
        <a:xfrm>
          <a:off x="0" y="1408"/>
          <a:ext cx="10515600" cy="9608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This check is </a:t>
          </a:r>
          <a:r>
            <a:rPr lang="en-US" sz="2700" i="1" kern="1200" dirty="0"/>
            <a:t>only</a:t>
          </a:r>
          <a:r>
            <a:rPr lang="en-US" sz="2700" kern="1200" dirty="0"/>
            <a:t> about times tables facts. It does not reflect your child’s understanding of wider mathematical topics.</a:t>
          </a:r>
        </a:p>
      </dsp:txBody>
      <dsp:txXfrm>
        <a:off x="0" y="1408"/>
        <a:ext cx="10515600" cy="960836"/>
      </dsp:txXfrm>
    </dsp:sp>
    <dsp:sp modelId="{B3291A48-C024-424F-BFBD-2F46F0D7ED81}">
      <dsp:nvSpPr>
        <dsp:cNvPr id="0" name=""/>
        <dsp:cNvSpPr/>
      </dsp:nvSpPr>
      <dsp:spPr>
        <a:xfrm>
          <a:off x="0" y="962245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DCBA83-B438-DD4B-A61D-9FF42EEBE8DB}">
      <dsp:nvSpPr>
        <dsp:cNvPr id="0" name=""/>
        <dsp:cNvSpPr/>
      </dsp:nvSpPr>
      <dsp:spPr>
        <a:xfrm>
          <a:off x="0" y="962245"/>
          <a:ext cx="10515600" cy="9608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Speed is important for this test, but it isn’t everything!</a:t>
          </a:r>
        </a:p>
      </dsp:txBody>
      <dsp:txXfrm>
        <a:off x="0" y="962245"/>
        <a:ext cx="10515600" cy="960836"/>
      </dsp:txXfrm>
    </dsp:sp>
    <dsp:sp modelId="{13773C90-00C9-C546-8EC5-3D20A484D205}">
      <dsp:nvSpPr>
        <dsp:cNvPr id="0" name=""/>
        <dsp:cNvSpPr/>
      </dsp:nvSpPr>
      <dsp:spPr>
        <a:xfrm>
          <a:off x="0" y="1923081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EB7B17-A696-7841-9996-15E845F27197}">
      <dsp:nvSpPr>
        <dsp:cNvPr id="0" name=""/>
        <dsp:cNvSpPr/>
      </dsp:nvSpPr>
      <dsp:spPr>
        <a:xfrm>
          <a:off x="0" y="1923081"/>
          <a:ext cx="10515600" cy="9608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The check is only 5 minutes long. </a:t>
          </a:r>
          <a:r>
            <a:rPr lang="en-US" sz="2700" kern="1200"/>
            <a:t>When they have finished, your child will not need to repeat the check, regardless of their final score.</a:t>
          </a:r>
        </a:p>
      </dsp:txBody>
      <dsp:txXfrm>
        <a:off x="0" y="1923081"/>
        <a:ext cx="10515600" cy="9608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6/7/layout/VerticalSolidActionList">
  <dgm:title val="Vertical Solid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alignNode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AccFollow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885CA-E5D8-1144-90F7-A4C137ABE0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1855964-EC40-BB49-AEF1-EC561A11B5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CC166B-A5FC-864E-9551-AA7072435A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9D923-3636-DE41-91B5-9AF3AD689DAD}" type="datetimeFigureOut">
              <a:rPr lang="en-US" smtClean="0"/>
              <a:t>3/15/22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E58C96-EFC2-D442-BDB6-F419AB2B3F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AE2697-B90E-9044-A353-12720E93B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8CC52-F9DF-E740-9719-9CA44AEA4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288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97773A-7CF9-B04B-85F7-85F0B8CAAD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2A8DB1-54CF-7040-8C34-001AC7C04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7572EA-25FB-BD43-AB1B-E02A0E431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9D923-3636-DE41-91B5-9AF3AD689DAD}" type="datetimeFigureOut">
              <a:rPr lang="en-US" smtClean="0"/>
              <a:t>3/15/22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600BC-FE53-D94C-8AED-C47FC26D96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2DED7-E60C-BB49-8558-4B3ED4C65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8CC52-F9DF-E740-9719-9CA44AEA4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8909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5A4E55-A0D8-794F-9BC5-0AFECE44D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914820-8AB1-AA45-B351-43E27EB6E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787CEC-4091-E444-AFF7-A691C660A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9D923-3636-DE41-91B5-9AF3AD689DAD}" type="datetimeFigureOut">
              <a:rPr lang="en-US" smtClean="0"/>
              <a:t>3/15/22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6F5595-059B-6A4B-B6EC-F6952D9FE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11BC06-839B-E94F-B45A-C03A643C36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8CC52-F9DF-E740-9719-9CA44AEA4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935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69FDB8-BE82-BA4C-88BA-644ADB647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EC2F80-F8C0-CF44-9AA0-7F62576F02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142AEE-6EB9-D14C-B7C4-1010355953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DE8935-D64F-A342-82CA-0E6FD1066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9D923-3636-DE41-91B5-9AF3AD689DAD}" type="datetimeFigureOut">
              <a:rPr lang="en-US" smtClean="0"/>
              <a:t>3/15/22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49D7B8-9E7A-F34F-8C53-A4D4B43E7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C39CA0-66E3-3041-9A93-4572D8E00A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8CC52-F9DF-E740-9719-9CA44AEA4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933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8B1F94-BC59-2C4F-B790-F07FEC025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534AF2-B2F4-374C-B038-7020E2ACF6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333B65-75EE-C148-98E3-A8AD29A02A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7BF089-72D4-A942-8FF8-94CB04175C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FDB0D8-7635-264D-B541-A8A0D108F7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0CFCB6-FF72-8E43-8288-B511038B40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9D923-3636-DE41-91B5-9AF3AD689DAD}" type="datetimeFigureOut">
              <a:rPr lang="en-US" smtClean="0"/>
              <a:t>3/15/22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77E64F9-8C25-3341-A03A-9F7B586E68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7EB34C3-417C-314E-B214-F22A81ADD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8CC52-F9DF-E740-9719-9CA44AEA4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437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0F8E01-94BB-C94D-BB3C-E313475077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EDF2E9-9A6D-EB4B-BB2F-AEB074093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9D923-3636-DE41-91B5-9AF3AD689DAD}" type="datetimeFigureOut">
              <a:rPr lang="en-US" smtClean="0"/>
              <a:t>3/15/22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1DFE14-EE16-C047-8A68-F82C047AD4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B33F5A-CAF7-4842-BF61-FB819DDFC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8CC52-F9DF-E740-9719-9CA44AEA4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967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56E6B0A-11B4-B94E-9E1B-60061ACC53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9D923-3636-DE41-91B5-9AF3AD689DAD}" type="datetimeFigureOut">
              <a:rPr lang="en-US" smtClean="0"/>
              <a:t>3/15/22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52F3687-1EA0-BA41-895B-425B1B988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9799C1-F32A-D842-A9F4-14A5C77C8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8CC52-F9DF-E740-9719-9CA44AEA4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146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361A43-8FA4-424C-A7CF-4C7AED516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B72D74-633C-1043-8B24-9B7E694697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19C161-ABD1-0C45-AC35-19331A9698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B9DCC6-590A-6946-B937-7FAF48D0B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9D923-3636-DE41-91B5-9AF3AD689DAD}" type="datetimeFigureOut">
              <a:rPr lang="en-US" smtClean="0"/>
              <a:t>3/15/22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A2C9C6-AA57-8148-A2A9-AD035F5D1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1B7B65-7FBE-304D-B37A-71C5CB71A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8CC52-F9DF-E740-9719-9CA44AEA4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957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EF855-6A22-9645-86E8-D9F202ED1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6C63481-9883-0D4F-A0E1-4964091C4A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532894-3872-364F-8290-A57CA90387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68C961-39A6-3B49-B573-A61C33C71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9D923-3636-DE41-91B5-9AF3AD689DAD}" type="datetimeFigureOut">
              <a:rPr lang="en-US" smtClean="0"/>
              <a:t>3/15/22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099F8C-0C6D-C34D-BC29-444B64D7A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D583A3-2614-4549-89FD-8FDE77BCC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8CC52-F9DF-E740-9719-9CA44AEA4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697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38965C-A535-F241-94A3-05F08B52D3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0C6333-E501-FE44-8DF2-433CC2C12C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BBD942-83E2-B244-A3F3-6E7012829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9D923-3636-DE41-91B5-9AF3AD689DAD}" type="datetimeFigureOut">
              <a:rPr lang="en-US" smtClean="0"/>
              <a:t>3/15/22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4682A0-3B69-5245-912E-7B8A6BFEB5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BF6875-E8FB-204D-AF2F-6790C1A338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8CC52-F9DF-E740-9719-9CA44AEA4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4584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E7AC40-573D-4D42-9BB7-9B7EE69DAB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193E86-5A0F-F04A-AC47-48523A971B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37BE52-E142-0D4A-A09A-2A4E33F0A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9D923-3636-DE41-91B5-9AF3AD689DAD}" type="datetimeFigureOut">
              <a:rPr lang="en-US" smtClean="0"/>
              <a:t>3/15/22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61C646-32DD-4C4B-8CBC-BA0F5C84B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2CA4EE-C5EE-AB4E-BD6D-132B86C19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8CC52-F9DF-E740-9719-9CA44AEA4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658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B7E5951-8887-8A4A-8281-D61770103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DBC1C2-F44C-F549-9832-9F8A705008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9065B2-736E-1B4D-9F11-AA77F5CF44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9D923-3636-DE41-91B5-9AF3AD689DAD}" type="datetimeFigureOut">
              <a:rPr lang="en-US" smtClean="0"/>
              <a:t>3/15/22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447248-CAB9-6949-BF9A-D9E94117F1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1E40B3-C415-F447-825C-EA9CB24541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8CC52-F9DF-E740-9719-9CA44AEA4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91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2.jpe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FAAF7D9A-5D6F-FC44-80A7-F20710EC0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Year 4 Multiplication Tables Check</a:t>
            </a:r>
            <a:br>
              <a:rPr lang="en-GB" dirty="0"/>
            </a:br>
            <a:r>
              <a:rPr lang="en-GB" dirty="0"/>
              <a:t>Information for Parents</a:t>
            </a:r>
            <a:endParaRPr lang="en-US" dirty="0"/>
          </a:p>
        </p:txBody>
      </p:sp>
      <p:pic>
        <p:nvPicPr>
          <p:cNvPr id="10" name="Picture 9" descr="A close up of a sign&#10;&#10;Description automatically generated">
            <a:extLst>
              <a:ext uri="{FF2B5EF4-FFF2-40B4-BE49-F238E27FC236}">
                <a16:creationId xmlns:a16="http://schemas.microsoft.com/office/drawing/2014/main" id="{2A210525-CFD1-674A-81B5-BF9C06C3BB2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9230" y="2228352"/>
            <a:ext cx="5633540" cy="3748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9030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1F1F434-67E5-1D40-A676-FC78ADCBE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b="1" u="sng" dirty="0"/>
              <a:t>What is the purpose of the multiplication tables check?</a:t>
            </a:r>
            <a:endParaRPr lang="en-US" sz="4000" dirty="0"/>
          </a:p>
        </p:txBody>
      </p:sp>
      <p:graphicFrame>
        <p:nvGraphicFramePr>
          <p:cNvPr id="6" name="Content Placeholder 3">
            <a:extLst>
              <a:ext uri="{FF2B5EF4-FFF2-40B4-BE49-F238E27FC236}">
                <a16:creationId xmlns:a16="http://schemas.microsoft.com/office/drawing/2014/main" id="{30B36DE7-4D85-5917-2466-CFC2777546B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544932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6850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32BD5D-A3D4-2B4A-BD18-0D329B4925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b="1" u="sng" dirty="0"/>
              <a:t>When will the multiplication tables check be carried out?</a:t>
            </a:r>
            <a:endParaRPr lang="en-US" sz="4000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A037F9B-AEC9-4094-CD24-49D27326DCE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14072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98990C-082E-9A4C-A86A-17DAA29B7A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b="1" u="sng" dirty="0"/>
              <a:t>How is the multiplication tables check carried out?</a:t>
            </a:r>
            <a:r>
              <a:rPr lang="en-GB" sz="4000" dirty="0">
                <a:effectLst/>
              </a:rPr>
              <a:t> 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858C38-DE2A-2245-8CE6-47495A99C3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GB" dirty="0"/>
              <a:t>The check will be </a:t>
            </a:r>
            <a:r>
              <a:rPr lang="en-GB" b="1" dirty="0"/>
              <a:t>fully digital </a:t>
            </a:r>
            <a:r>
              <a:rPr lang="en-GB" dirty="0"/>
              <a:t>and take place on screen. (Children will use iPads or laptops.)</a:t>
            </a:r>
          </a:p>
          <a:p>
            <a:pPr lvl="0"/>
            <a:r>
              <a:rPr lang="en-GB" dirty="0"/>
              <a:t>Answers will be entered by pressing digits using a touchscreen with an on-screen number pad or by pressing the number keys on a keyboard.</a:t>
            </a:r>
          </a:p>
          <a:p>
            <a:pPr lvl="0"/>
            <a:r>
              <a:rPr lang="en-GB" dirty="0"/>
              <a:t>The multiplication check will take </a:t>
            </a:r>
            <a:r>
              <a:rPr lang="en-GB" b="1" dirty="0"/>
              <a:t>less than 5 minutes per pupil</a:t>
            </a:r>
            <a:r>
              <a:rPr lang="en-GB" dirty="0"/>
              <a:t>. </a:t>
            </a:r>
          </a:p>
          <a:p>
            <a:pPr lvl="0"/>
            <a:r>
              <a:rPr lang="en-GB" dirty="0"/>
              <a:t>Children will get </a:t>
            </a:r>
            <a:r>
              <a:rPr lang="en-GB" b="1" dirty="0"/>
              <a:t>6 seconds</a:t>
            </a:r>
            <a:r>
              <a:rPr lang="en-GB" dirty="0"/>
              <a:t> from the time the question appears to input their answer. </a:t>
            </a:r>
          </a:p>
          <a:p>
            <a:pPr lvl="0"/>
            <a:r>
              <a:rPr lang="en-GB" dirty="0"/>
              <a:t>There will be </a:t>
            </a:r>
            <a:r>
              <a:rPr lang="en-GB" b="1" dirty="0"/>
              <a:t>25 questions</a:t>
            </a:r>
            <a:r>
              <a:rPr lang="en-GB" dirty="0"/>
              <a:t> with a 3 second pause in-between questions. </a:t>
            </a:r>
          </a:p>
          <a:p>
            <a:pPr lvl="0"/>
            <a:r>
              <a:rPr lang="en-GB" dirty="0"/>
              <a:t>Each pupil will be </a:t>
            </a:r>
            <a:r>
              <a:rPr lang="en-GB" b="1" dirty="0"/>
              <a:t>randomly assigned </a:t>
            </a:r>
            <a:r>
              <a:rPr lang="en-GB" dirty="0"/>
              <a:t>a set of questions. </a:t>
            </a:r>
          </a:p>
          <a:p>
            <a:pPr lvl="0"/>
            <a:r>
              <a:rPr lang="en-GB" dirty="0"/>
              <a:t>Children will </a:t>
            </a:r>
            <a:r>
              <a:rPr lang="en-GB" b="1" dirty="0"/>
              <a:t>only face multiplication statements </a:t>
            </a:r>
            <a:r>
              <a:rPr lang="en-GB" dirty="0"/>
              <a:t>in the check (not related division facts).</a:t>
            </a:r>
          </a:p>
        </p:txBody>
      </p:sp>
    </p:spTree>
    <p:extLst>
      <p:ext uri="{BB962C8B-B14F-4D97-AF65-F5344CB8AC3E}">
        <p14:creationId xmlns:p14="http://schemas.microsoft.com/office/powerpoint/2010/main" val="3579168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4EB7C-DB83-2F4C-B616-75E430AA0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Which multiplication facts will be included?</a:t>
            </a:r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4824D7A-0FDF-2E38-36D5-68E337BDBE6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39337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E71D8-D6BA-DD42-8274-3F2E9A35B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cs typeface="Arial" panose="020B0604020202020204" pitchFamily="34" charset="0"/>
              </a:rPr>
              <a:t>Questions more likely to appear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693057-88AD-BD46-8447-E902BE342D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916478" cy="466725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>
                <a:cs typeface="Arial" panose="020B0604020202020204" pitchFamily="34" charset="0"/>
              </a:rPr>
              <a:t>The following multiplication questions are more likely to be asked:</a:t>
            </a:r>
          </a:p>
          <a:p>
            <a:pPr marL="285750" indent="-285750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lnSpc>
                <a:spcPct val="150000"/>
              </a:lnSpc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6 x 6, 6 x 7, 6 x 8, 6 x 9, 6 x 12</a:t>
            </a:r>
          </a:p>
          <a:p>
            <a:pPr marL="742950" lvl="1" indent="-285750">
              <a:lnSpc>
                <a:spcPct val="150000"/>
              </a:lnSpc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7 x 7, 7 x 8, 7 x 9, 7 x 12</a:t>
            </a:r>
          </a:p>
          <a:p>
            <a:pPr marL="742950" lvl="1" indent="-285750">
              <a:lnSpc>
                <a:spcPct val="150000"/>
              </a:lnSpc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8 x 8, 8 x 9, 8 x 12</a:t>
            </a:r>
          </a:p>
          <a:p>
            <a:pPr marL="742950" lvl="1" indent="-285750">
              <a:lnSpc>
                <a:spcPct val="150000"/>
              </a:lnSpc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9 x 9, 9 x 12</a:t>
            </a:r>
          </a:p>
          <a:p>
            <a:pPr marL="742950" lvl="1" indent="-285750">
              <a:lnSpc>
                <a:spcPct val="150000"/>
              </a:lnSpc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12 x 12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42573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5B50F8-878F-AC46-9F39-C5BC31AC9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Examples of the test</a:t>
            </a:r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5217FCB-6FDB-E813-75E1-ADF027699E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126355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488443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B5099-0663-264F-967D-3833B34DF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>
            <a:normAutofit fontScale="90000"/>
          </a:bodyPr>
          <a:lstStyle/>
          <a:p>
            <a:pPr algn="ctr"/>
            <a:br>
              <a:rPr lang="en-GB" b="1" u="sng" dirty="0"/>
            </a:br>
            <a:r>
              <a:rPr lang="en-GB" sz="4200" b="1" u="sng" dirty="0"/>
              <a:t>How is school helping the children to prepare for the check?</a:t>
            </a:r>
            <a:br>
              <a:rPr lang="en-GB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178314-E7AC-B64F-BADC-BA321D7573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Times tables games and activities are used regularly in Maths lessons.</a:t>
            </a:r>
          </a:p>
          <a:p>
            <a:pPr lvl="0"/>
            <a:r>
              <a:rPr lang="en-GB" dirty="0"/>
              <a:t>Maths homework will partly focus on practising times tables.</a:t>
            </a:r>
          </a:p>
          <a:p>
            <a:pPr lvl="0"/>
            <a:r>
              <a:rPr lang="en-GB" dirty="0"/>
              <a:t>Multiplication tables tests are held regularly in class.</a:t>
            </a:r>
          </a:p>
          <a:p>
            <a:pPr lvl="0"/>
            <a:r>
              <a:rPr lang="en-GB" dirty="0"/>
              <a:t>Children have access to </a:t>
            </a:r>
            <a:r>
              <a:rPr lang="en-GB" dirty="0" err="1"/>
              <a:t>TTrockstars</a:t>
            </a:r>
            <a:r>
              <a:rPr lang="en-GB" dirty="0"/>
              <a:t> at home and in school.</a:t>
            </a:r>
          </a:p>
          <a:p>
            <a:pPr lvl="0"/>
            <a:r>
              <a:rPr lang="en-GB" dirty="0"/>
              <a:t>A test similar to the June test will be used regularly to familiarise the children with the format.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77492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6FF48-8C51-D041-BFCD-756304099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What can you do to help your child at home?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E7E613-E605-584F-9FB5-540210DB3A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51" y="1825625"/>
            <a:ext cx="1088544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Firstly, a positive attitude goes a long way – so as much encouragement and support as possible!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Make practising the times tables fun!</a:t>
            </a:r>
          </a:p>
          <a:p>
            <a:pPr lvl="1"/>
            <a:r>
              <a:rPr lang="en-US" dirty="0"/>
              <a:t>Climb stairs counting in multiples</a:t>
            </a:r>
            <a:endParaRPr lang="en-GB" dirty="0"/>
          </a:p>
          <a:p>
            <a:pPr lvl="1"/>
            <a:r>
              <a:rPr lang="en-US" dirty="0"/>
              <a:t>Play verbal times tables games</a:t>
            </a:r>
            <a:endParaRPr lang="en-GB" dirty="0"/>
          </a:p>
          <a:p>
            <a:pPr lvl="1"/>
            <a:r>
              <a:rPr lang="en-US" dirty="0"/>
              <a:t>Listen to and learn times tables songs</a:t>
            </a:r>
            <a:endParaRPr lang="en-GB" dirty="0"/>
          </a:p>
          <a:p>
            <a:pPr lvl="1"/>
            <a:r>
              <a:rPr lang="en-US" dirty="0"/>
              <a:t>Take it in turns to say different times tables in funny voices (i.e. say 2 x 3 = 6 in a lion’s voice)</a:t>
            </a:r>
            <a:endParaRPr lang="en-GB" dirty="0"/>
          </a:p>
          <a:p>
            <a:pPr lvl="1"/>
            <a:r>
              <a:rPr lang="en-US" dirty="0"/>
              <a:t>Use </a:t>
            </a:r>
            <a:r>
              <a:rPr lang="en-US" dirty="0" err="1"/>
              <a:t>TTrockstars</a:t>
            </a:r>
            <a:r>
              <a:rPr lang="en-US" dirty="0"/>
              <a:t> and </a:t>
            </a:r>
            <a:r>
              <a:rPr lang="en-US" dirty="0" err="1"/>
              <a:t>Purplemash</a:t>
            </a:r>
            <a:r>
              <a:rPr lang="en-US" dirty="0"/>
              <a:t> - they really do help with speed and accuracy! </a:t>
            </a: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70588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98318-EABE-9646-9886-955D21F41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How will I find out my child’s result?</a:t>
            </a:r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6A99E14-619C-2C7B-A110-5520B6E70B9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261777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B1B63-7085-B548-87D4-74E798DC39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/>
              <a:t>What if my child is worried about the test?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19ABA4A-CB02-CBBC-9160-22C958A091B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269553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571B65-0633-B440-9C96-D56FF0B2D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9075"/>
            <a:ext cx="10515600" cy="1325563"/>
          </a:xfrm>
        </p:spPr>
        <p:txBody>
          <a:bodyPr/>
          <a:lstStyle/>
          <a:p>
            <a:pPr algn="ctr"/>
            <a:r>
              <a:rPr lang="en-US" b="1" u="sng" dirty="0"/>
              <a:t>Remember</a:t>
            </a:r>
            <a:endParaRPr lang="en-US" dirty="0"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F69EB7DB-3AE6-1E91-1436-AD8C4BE5BC1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8031230"/>
              </p:ext>
            </p:extLst>
          </p:nvPr>
        </p:nvGraphicFramePr>
        <p:xfrm>
          <a:off x="838200" y="1474638"/>
          <a:ext cx="10515600" cy="28853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DEC549AF-4A0C-A44D-B142-2FEA78739976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69774">
            <a:off x="8692841" y="4350579"/>
            <a:ext cx="3211013" cy="2065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3444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759</Words>
  <Application>Microsoft Macintosh PowerPoint</Application>
  <PresentationFormat>Widescreen</PresentationFormat>
  <Paragraphs>62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Year 4 Multiplication Tables Check Information for Parents</vt:lpstr>
      <vt:lpstr>What is the purpose of the multiplication tables check?</vt:lpstr>
      <vt:lpstr>When will the multiplication tables check be carried out?</vt:lpstr>
      <vt:lpstr>How is the multiplication tables check carried out? </vt:lpstr>
      <vt:lpstr>Which multiplication facts will be included?</vt:lpstr>
      <vt:lpstr>Questions more likely to appear</vt:lpstr>
      <vt:lpstr>Examples of the test</vt:lpstr>
      <vt:lpstr> How is school helping the children to prepare for the check? </vt:lpstr>
      <vt:lpstr>What can you do to help your child at home?</vt:lpstr>
      <vt:lpstr>How will I find out my child’s result?</vt:lpstr>
      <vt:lpstr>What if my child is worried about the test?</vt:lpstr>
      <vt:lpstr>Remember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Multiplication Tables Check Information for Parents</dc:title>
  <dc:creator>Charman, J</dc:creator>
  <cp:lastModifiedBy>Charman, J</cp:lastModifiedBy>
  <cp:revision>1</cp:revision>
  <dcterms:created xsi:type="dcterms:W3CDTF">2022-03-15T14:48:26Z</dcterms:created>
  <dcterms:modified xsi:type="dcterms:W3CDTF">2022-03-15T14:53:39Z</dcterms:modified>
</cp:coreProperties>
</file>