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Waterhouse" userId="f7442d79-ccc9-4941-99d8-7e2be22720a4" providerId="ADAL" clId="{9AC176CB-1904-4598-9512-5B35C1D7BA06}"/>
    <pc:docChg chg="undo custSel addSld delSld modSld">
      <pc:chgData name="Katherine Waterhouse" userId="f7442d79-ccc9-4941-99d8-7e2be22720a4" providerId="ADAL" clId="{9AC176CB-1904-4598-9512-5B35C1D7BA06}" dt="2026-05-01T10:59:00.989" v="990" actId="20577"/>
      <pc:docMkLst>
        <pc:docMk/>
      </pc:docMkLst>
      <pc:sldChg chg="modSp mod">
        <pc:chgData name="Katherine Waterhouse" userId="f7442d79-ccc9-4941-99d8-7e2be22720a4" providerId="ADAL" clId="{9AC176CB-1904-4598-9512-5B35C1D7BA06}" dt="2026-05-01T10:59:00.989" v="990" actId="20577"/>
        <pc:sldMkLst>
          <pc:docMk/>
          <pc:sldMk cId="2650945820" sldId="259"/>
        </pc:sldMkLst>
        <pc:spChg chg="mod">
          <ac:chgData name="Katherine Waterhouse" userId="f7442d79-ccc9-4941-99d8-7e2be22720a4" providerId="ADAL" clId="{9AC176CB-1904-4598-9512-5B35C1D7BA06}" dt="2026-05-01T10:59:00.989" v="990" actId="20577"/>
          <ac:spMkLst>
            <pc:docMk/>
            <pc:sldMk cId="2650945820" sldId="259"/>
            <ac:spMk id="3" creationId="{F639BFBF-40FA-0268-56AA-12616094ECEB}"/>
          </ac:spMkLst>
        </pc:spChg>
      </pc:sldChg>
      <pc:sldChg chg="modSp mod">
        <pc:chgData name="Katherine Waterhouse" userId="f7442d79-ccc9-4941-99d8-7e2be22720a4" providerId="ADAL" clId="{9AC176CB-1904-4598-9512-5B35C1D7BA06}" dt="2026-05-01T10:44:09.936" v="159" actId="20577"/>
        <pc:sldMkLst>
          <pc:docMk/>
          <pc:sldMk cId="1975807714" sldId="261"/>
        </pc:sldMkLst>
        <pc:spChg chg="mod">
          <ac:chgData name="Katherine Waterhouse" userId="f7442d79-ccc9-4941-99d8-7e2be22720a4" providerId="ADAL" clId="{9AC176CB-1904-4598-9512-5B35C1D7BA06}" dt="2026-05-01T10:44:09.936" v="159" actId="20577"/>
          <ac:spMkLst>
            <pc:docMk/>
            <pc:sldMk cId="1975807714" sldId="261"/>
            <ac:spMk id="3" creationId="{5CD0C807-FDF0-4531-F49C-AAAF413FBFD7}"/>
          </ac:spMkLst>
        </pc:spChg>
      </pc:sldChg>
      <pc:sldChg chg="modSp mod">
        <pc:chgData name="Katherine Waterhouse" userId="f7442d79-ccc9-4941-99d8-7e2be22720a4" providerId="ADAL" clId="{9AC176CB-1904-4598-9512-5B35C1D7BA06}" dt="2026-05-01T10:44:36.080" v="190" actId="27636"/>
        <pc:sldMkLst>
          <pc:docMk/>
          <pc:sldMk cId="3813248141" sldId="262"/>
        </pc:sldMkLst>
        <pc:spChg chg="mod">
          <ac:chgData name="Katherine Waterhouse" userId="f7442d79-ccc9-4941-99d8-7e2be22720a4" providerId="ADAL" clId="{9AC176CB-1904-4598-9512-5B35C1D7BA06}" dt="2026-05-01T10:44:36.080" v="190" actId="27636"/>
          <ac:spMkLst>
            <pc:docMk/>
            <pc:sldMk cId="3813248141" sldId="262"/>
            <ac:spMk id="3" creationId="{F3B963D5-B751-A3FE-5CEA-D6C34EF1990B}"/>
          </ac:spMkLst>
        </pc:spChg>
        <pc:picChg chg="mod">
          <ac:chgData name="Katherine Waterhouse" userId="f7442d79-ccc9-4941-99d8-7e2be22720a4" providerId="ADAL" clId="{9AC176CB-1904-4598-9512-5B35C1D7BA06}" dt="2026-05-01T10:44:14.574" v="160" actId="1076"/>
          <ac:picMkLst>
            <pc:docMk/>
            <pc:sldMk cId="3813248141" sldId="262"/>
            <ac:picMk id="2052" creationId="{33A78D4F-D7C4-8E74-5F98-4B517272F427}"/>
          </ac:picMkLst>
        </pc:picChg>
      </pc:sldChg>
      <pc:sldChg chg="delSp modSp mod">
        <pc:chgData name="Katherine Waterhouse" userId="f7442d79-ccc9-4941-99d8-7e2be22720a4" providerId="ADAL" clId="{9AC176CB-1904-4598-9512-5B35C1D7BA06}" dt="2026-05-01T10:47:12.835" v="436" actId="478"/>
        <pc:sldMkLst>
          <pc:docMk/>
          <pc:sldMk cId="1559790728" sldId="265"/>
        </pc:sldMkLst>
        <pc:spChg chg="mod">
          <ac:chgData name="Katherine Waterhouse" userId="f7442d79-ccc9-4941-99d8-7e2be22720a4" providerId="ADAL" clId="{9AC176CB-1904-4598-9512-5B35C1D7BA06}" dt="2026-05-01T10:47:04.911" v="434" actId="20577"/>
          <ac:spMkLst>
            <pc:docMk/>
            <pc:sldMk cId="1559790728" sldId="265"/>
            <ac:spMk id="3" creationId="{495F05C7-7989-78C1-53F9-307A2838302B}"/>
          </ac:spMkLst>
        </pc:spChg>
        <pc:graphicFrameChg chg="del mod modGraphic">
          <ac:chgData name="Katherine Waterhouse" userId="f7442d79-ccc9-4941-99d8-7e2be22720a4" providerId="ADAL" clId="{9AC176CB-1904-4598-9512-5B35C1D7BA06}" dt="2026-05-01T10:47:12.835" v="436" actId="478"/>
          <ac:graphicFrameMkLst>
            <pc:docMk/>
            <pc:sldMk cId="1559790728" sldId="265"/>
            <ac:graphicFrameMk id="4" creationId="{91913A30-C48E-0A01-0068-9635297182D4}"/>
          </ac:graphicFrameMkLst>
        </pc:graphicFrameChg>
      </pc:sldChg>
      <pc:sldChg chg="addSp delSp modSp mod">
        <pc:chgData name="Katherine Waterhouse" userId="f7442d79-ccc9-4941-99d8-7e2be22720a4" providerId="ADAL" clId="{9AC176CB-1904-4598-9512-5B35C1D7BA06}" dt="2026-05-01T10:51:51.479" v="965" actId="5793"/>
        <pc:sldMkLst>
          <pc:docMk/>
          <pc:sldMk cId="970070599" sldId="266"/>
        </pc:sldMkLst>
        <pc:spChg chg="add del mod">
          <ac:chgData name="Katherine Waterhouse" userId="f7442d79-ccc9-4941-99d8-7e2be22720a4" providerId="ADAL" clId="{9AC176CB-1904-4598-9512-5B35C1D7BA06}" dt="2026-05-01T10:51:51.479" v="965" actId="5793"/>
          <ac:spMkLst>
            <pc:docMk/>
            <pc:sldMk cId="970070599" sldId="266"/>
            <ac:spMk id="3" creationId="{F7312B8C-49C0-C122-846D-A193268CDE88}"/>
          </ac:spMkLst>
        </pc:spChg>
        <pc:spChg chg="add del mod">
          <ac:chgData name="Katherine Waterhouse" userId="f7442d79-ccc9-4941-99d8-7e2be22720a4" providerId="ADAL" clId="{9AC176CB-1904-4598-9512-5B35C1D7BA06}" dt="2026-05-01T10:49:47.885" v="843" actId="478"/>
          <ac:spMkLst>
            <pc:docMk/>
            <pc:sldMk cId="970070599" sldId="266"/>
            <ac:spMk id="6" creationId="{F6AF44F8-24CA-A59C-F021-4BCE7CC253C1}"/>
          </ac:spMkLst>
        </pc:spChg>
        <pc:graphicFrameChg chg="del mod modGraphic">
          <ac:chgData name="Katherine Waterhouse" userId="f7442d79-ccc9-4941-99d8-7e2be22720a4" providerId="ADAL" clId="{9AC176CB-1904-4598-9512-5B35C1D7BA06}" dt="2026-05-01T10:49:27.736" v="841" actId="478"/>
          <ac:graphicFrameMkLst>
            <pc:docMk/>
            <pc:sldMk cId="970070599" sldId="266"/>
            <ac:graphicFrameMk id="4" creationId="{A879B8E2-1017-0949-DC42-4D336F8FFD09}"/>
          </ac:graphicFrameMkLst>
        </pc:graphicFrameChg>
      </pc:sldChg>
      <pc:sldChg chg="del">
        <pc:chgData name="Katherine Waterhouse" userId="f7442d79-ccc9-4941-99d8-7e2be22720a4" providerId="ADAL" clId="{9AC176CB-1904-4598-9512-5B35C1D7BA06}" dt="2026-05-01T10:51:57.449" v="966" actId="2696"/>
        <pc:sldMkLst>
          <pc:docMk/>
          <pc:sldMk cId="494182428" sldId="268"/>
        </pc:sldMkLst>
      </pc:sldChg>
      <pc:sldChg chg="addSp delSp modSp new mod">
        <pc:chgData name="Katherine Waterhouse" userId="f7442d79-ccc9-4941-99d8-7e2be22720a4" providerId="ADAL" clId="{9AC176CB-1904-4598-9512-5B35C1D7BA06}" dt="2026-05-01T10:58:17.942" v="983" actId="1076"/>
        <pc:sldMkLst>
          <pc:docMk/>
          <pc:sldMk cId="1910148761" sldId="268"/>
        </pc:sldMkLst>
        <pc:spChg chg="mod">
          <ac:chgData name="Katherine Waterhouse" userId="f7442d79-ccc9-4941-99d8-7e2be22720a4" providerId="ADAL" clId="{9AC176CB-1904-4598-9512-5B35C1D7BA06}" dt="2026-05-01T10:54:00.197" v="978" actId="255"/>
          <ac:spMkLst>
            <pc:docMk/>
            <pc:sldMk cId="1910148761" sldId="268"/>
            <ac:spMk id="2" creationId="{B9BA2425-9DA3-9808-5098-A372471C4C0B}"/>
          </ac:spMkLst>
        </pc:spChg>
        <pc:spChg chg="del">
          <ac:chgData name="Katherine Waterhouse" userId="f7442d79-ccc9-4941-99d8-7e2be22720a4" providerId="ADAL" clId="{9AC176CB-1904-4598-9512-5B35C1D7BA06}" dt="2026-05-01T10:58:13.404" v="979" actId="931"/>
          <ac:spMkLst>
            <pc:docMk/>
            <pc:sldMk cId="1910148761" sldId="268"/>
            <ac:spMk id="3" creationId="{D4979437-2B93-4AFE-2E81-0797B6EA4004}"/>
          </ac:spMkLst>
        </pc:spChg>
        <pc:picChg chg="add mod">
          <ac:chgData name="Katherine Waterhouse" userId="f7442d79-ccc9-4941-99d8-7e2be22720a4" providerId="ADAL" clId="{9AC176CB-1904-4598-9512-5B35C1D7BA06}" dt="2026-05-01T10:58:17.942" v="983" actId="1076"/>
          <ac:picMkLst>
            <pc:docMk/>
            <pc:sldMk cId="1910148761" sldId="268"/>
            <ac:picMk id="5" creationId="{E1CDB046-52D3-136D-7A6C-49769CC63213}"/>
          </ac:picMkLst>
        </pc:picChg>
      </pc:sldChg>
    </pc:docChg>
  </pc:docChgLst>
  <pc:docChgLst>
    <pc:chgData name="Katherine Waterhouse" userId="f7442d79-ccc9-4941-99d8-7e2be22720a4" providerId="ADAL" clId="{C1A258D2-FCF5-46D9-9514-04E54BB7843F}"/>
    <pc:docChg chg="modSld">
      <pc:chgData name="Katherine Waterhouse" userId="f7442d79-ccc9-4941-99d8-7e2be22720a4" providerId="ADAL" clId="{C1A258D2-FCF5-46D9-9514-04E54BB7843F}" dt="2026-03-13T11:55:55.892" v="32" actId="20577"/>
      <pc:docMkLst>
        <pc:docMk/>
      </pc:docMkLst>
      <pc:sldChg chg="modSp mod">
        <pc:chgData name="Katherine Waterhouse" userId="f7442d79-ccc9-4941-99d8-7e2be22720a4" providerId="ADAL" clId="{C1A258D2-FCF5-46D9-9514-04E54BB7843F}" dt="2026-03-13T11:55:55.892" v="32" actId="20577"/>
        <pc:sldMkLst>
          <pc:docMk/>
          <pc:sldMk cId="3130969239" sldId="263"/>
        </pc:sldMkLst>
        <pc:spChg chg="mod">
          <ac:chgData name="Katherine Waterhouse" userId="f7442d79-ccc9-4941-99d8-7e2be22720a4" providerId="ADAL" clId="{C1A258D2-FCF5-46D9-9514-04E54BB7843F}" dt="2026-03-13T11:55:55.892" v="32" actId="20577"/>
          <ac:spMkLst>
            <pc:docMk/>
            <pc:sldMk cId="3130969239" sldId="263"/>
            <ac:spMk id="3" creationId="{6341A67F-7289-FBCB-DFB2-B879CF0C2BF4}"/>
          </ac:spMkLst>
        </pc:spChg>
      </pc:sldChg>
    </pc:docChg>
  </pc:docChgLst>
  <pc:docChgLst>
    <pc:chgData name="Katherine Waterhouse" userId="f7442d79-ccc9-4941-99d8-7e2be22720a4" providerId="ADAL" clId="{2418C8AF-3513-45C4-AE9B-C5920E6240D0}"/>
    <pc:docChg chg="custSel addSld modSld">
      <pc:chgData name="Katherine Waterhouse" userId="f7442d79-ccc9-4941-99d8-7e2be22720a4" providerId="ADAL" clId="{2418C8AF-3513-45C4-AE9B-C5920E6240D0}" dt="2026-04-28T11:07:35.953" v="329" actId="207"/>
      <pc:docMkLst>
        <pc:docMk/>
      </pc:docMkLst>
      <pc:sldChg chg="modSp mod">
        <pc:chgData name="Katherine Waterhouse" userId="f7442d79-ccc9-4941-99d8-7e2be22720a4" providerId="ADAL" clId="{2418C8AF-3513-45C4-AE9B-C5920E6240D0}" dt="2026-04-28T10:58:35.972" v="5" actId="5793"/>
        <pc:sldMkLst>
          <pc:docMk/>
          <pc:sldMk cId="1881107977" sldId="260"/>
        </pc:sldMkLst>
        <pc:spChg chg="mod">
          <ac:chgData name="Katherine Waterhouse" userId="f7442d79-ccc9-4941-99d8-7e2be22720a4" providerId="ADAL" clId="{2418C8AF-3513-45C4-AE9B-C5920E6240D0}" dt="2026-04-28T10:58:35.972" v="5" actId="5793"/>
          <ac:spMkLst>
            <pc:docMk/>
            <pc:sldMk cId="1881107977" sldId="260"/>
            <ac:spMk id="3" creationId="{3F500F11-0585-85C1-136A-7E618773ACE9}"/>
          </ac:spMkLst>
        </pc:spChg>
      </pc:sldChg>
      <pc:sldChg chg="addSp modSp mod">
        <pc:chgData name="Katherine Waterhouse" userId="f7442d79-ccc9-4941-99d8-7e2be22720a4" providerId="ADAL" clId="{2418C8AF-3513-45C4-AE9B-C5920E6240D0}" dt="2026-04-28T11:05:54.886" v="326" actId="14100"/>
        <pc:sldMkLst>
          <pc:docMk/>
          <pc:sldMk cId="1559790728" sldId="265"/>
        </pc:sldMkLst>
        <pc:spChg chg="mod">
          <ac:chgData name="Katherine Waterhouse" userId="f7442d79-ccc9-4941-99d8-7e2be22720a4" providerId="ADAL" clId="{2418C8AF-3513-45C4-AE9B-C5920E6240D0}" dt="2026-04-28T11:04:54.428" v="312" actId="20577"/>
          <ac:spMkLst>
            <pc:docMk/>
            <pc:sldMk cId="1559790728" sldId="265"/>
            <ac:spMk id="3" creationId="{495F05C7-7989-78C1-53F9-307A2838302B}"/>
          </ac:spMkLst>
        </pc:spChg>
        <pc:graphicFrameChg chg="add mod modGraphic">
          <ac:chgData name="Katherine Waterhouse" userId="f7442d79-ccc9-4941-99d8-7e2be22720a4" providerId="ADAL" clId="{2418C8AF-3513-45C4-AE9B-C5920E6240D0}" dt="2026-04-28T11:05:54.886" v="326" actId="14100"/>
          <ac:graphicFrameMkLst>
            <pc:docMk/>
            <pc:sldMk cId="1559790728" sldId="265"/>
            <ac:graphicFrameMk id="4" creationId="{91913A30-C48E-0A01-0068-9635297182D4}"/>
          </ac:graphicFrameMkLst>
        </pc:graphicFrameChg>
      </pc:sldChg>
      <pc:sldChg chg="addSp delSp modSp mod">
        <pc:chgData name="Katherine Waterhouse" userId="f7442d79-ccc9-4941-99d8-7e2be22720a4" providerId="ADAL" clId="{2418C8AF-3513-45C4-AE9B-C5920E6240D0}" dt="2026-04-28T11:04:34.241" v="311" actId="14100"/>
        <pc:sldMkLst>
          <pc:docMk/>
          <pc:sldMk cId="970070599" sldId="266"/>
        </pc:sldMkLst>
        <pc:spChg chg="del mod">
          <ac:chgData name="Katherine Waterhouse" userId="f7442d79-ccc9-4941-99d8-7e2be22720a4" providerId="ADAL" clId="{2418C8AF-3513-45C4-AE9B-C5920E6240D0}" dt="2026-04-28T11:03:58.037" v="308"/>
          <ac:spMkLst>
            <pc:docMk/>
            <pc:sldMk cId="970070599" sldId="266"/>
            <ac:spMk id="3" creationId="{E9CC6488-FEB2-E8BC-2D1B-F1C7E0AF6488}"/>
          </ac:spMkLst>
        </pc:spChg>
        <pc:graphicFrameChg chg="add mod modGraphic">
          <ac:chgData name="Katherine Waterhouse" userId="f7442d79-ccc9-4941-99d8-7e2be22720a4" providerId="ADAL" clId="{2418C8AF-3513-45C4-AE9B-C5920E6240D0}" dt="2026-04-28T11:04:34.241" v="311" actId="14100"/>
          <ac:graphicFrameMkLst>
            <pc:docMk/>
            <pc:sldMk cId="970070599" sldId="266"/>
            <ac:graphicFrameMk id="4" creationId="{A879B8E2-1017-0949-DC42-4D336F8FFD09}"/>
          </ac:graphicFrameMkLst>
        </pc:graphicFrameChg>
      </pc:sldChg>
      <pc:sldChg chg="addSp delSp modSp">
        <pc:chgData name="Katherine Waterhouse" userId="f7442d79-ccc9-4941-99d8-7e2be22720a4" providerId="ADAL" clId="{2418C8AF-3513-45C4-AE9B-C5920E6240D0}" dt="2026-04-28T11:02:17.906" v="306" actId="1076"/>
        <pc:sldMkLst>
          <pc:docMk/>
          <pc:sldMk cId="715023976" sldId="267"/>
        </pc:sldMkLst>
        <pc:spChg chg="del">
          <ac:chgData name="Katherine Waterhouse" userId="f7442d79-ccc9-4941-99d8-7e2be22720a4" providerId="ADAL" clId="{2418C8AF-3513-45C4-AE9B-C5920E6240D0}" dt="2026-04-28T11:02:13.732" v="303"/>
          <ac:spMkLst>
            <pc:docMk/>
            <pc:sldMk cId="715023976" sldId="267"/>
            <ac:spMk id="3" creationId="{655AE7B1-1527-9639-1996-235ADDB859BB}"/>
          </ac:spMkLst>
        </pc:spChg>
        <pc:picChg chg="add mod">
          <ac:chgData name="Katherine Waterhouse" userId="f7442d79-ccc9-4941-99d8-7e2be22720a4" providerId="ADAL" clId="{2418C8AF-3513-45C4-AE9B-C5920E6240D0}" dt="2026-04-28T11:02:17.906" v="306" actId="1076"/>
          <ac:picMkLst>
            <pc:docMk/>
            <pc:sldMk cId="715023976" sldId="267"/>
            <ac:picMk id="1026" creationId="{80F6E07B-71D7-4B90-E611-E992E6F12198}"/>
          </ac:picMkLst>
        </pc:picChg>
      </pc:sldChg>
      <pc:sldChg chg="addSp delSp modSp new mod">
        <pc:chgData name="Katherine Waterhouse" userId="f7442d79-ccc9-4941-99d8-7e2be22720a4" providerId="ADAL" clId="{2418C8AF-3513-45C4-AE9B-C5920E6240D0}" dt="2026-04-28T11:07:35.953" v="329" actId="207"/>
        <pc:sldMkLst>
          <pc:docMk/>
          <pc:sldMk cId="494182428" sldId="268"/>
        </pc:sldMkLst>
        <pc:spChg chg="del">
          <ac:chgData name="Katherine Waterhouse" userId="f7442d79-ccc9-4941-99d8-7e2be22720a4" providerId="ADAL" clId="{2418C8AF-3513-45C4-AE9B-C5920E6240D0}" dt="2026-04-28T11:07:32.243" v="328"/>
          <ac:spMkLst>
            <pc:docMk/>
            <pc:sldMk cId="494182428" sldId="268"/>
            <ac:spMk id="3" creationId="{0E9D9B33-22E6-3D64-4C50-776BB3C83E15}"/>
          </ac:spMkLst>
        </pc:spChg>
        <pc:graphicFrameChg chg="add mod modGraphic">
          <ac:chgData name="Katherine Waterhouse" userId="f7442d79-ccc9-4941-99d8-7e2be22720a4" providerId="ADAL" clId="{2418C8AF-3513-45C4-AE9B-C5920E6240D0}" dt="2026-04-28T11:07:35.953" v="329" actId="207"/>
          <ac:graphicFrameMkLst>
            <pc:docMk/>
            <pc:sldMk cId="494182428" sldId="268"/>
            <ac:graphicFrameMk id="4" creationId="{93F2DB12-2DD3-3D77-6039-143636E02DF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0307-B85C-446A-8EF0-0407D435D787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39ACE-9343-4EBE-B5CA-AEA240A1DC53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0F7B-89C5-4DF7-A309-6263220147D4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C95DE-FD64-4606-AE61-EC1136867CC6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0BBD-30FE-4CF1-900A-0C45149F8AF8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F7F-3E81-4C65-A4D1-CB62D5B9DB91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ECC86-1672-4627-AEFE-EC5485C73905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B01F-D966-4C62-B900-0BE008A90C98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3A0EA-7DC7-4964-BB97-B173EF3B859A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862E7-95FA-4FC4-9EC5-DDBFA8DC7417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987F2-A784-4F72-BB57-0E9EACDE722E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D51E-4B19-444E-85C0-DBD7EB6263F4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7255A-4AD5-4D3E-9A0A-689DA3BA976C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AD15-87AC-45B2-9EE5-8D165AF83CD7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40CCD-F0D6-4CC2-A4C8-2D7D0D875F02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FE2CC-454D-4466-AC55-B86DA0A87BAE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647B1BF-4039-460D-A637-65428CBD720E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F52CC-F3D9-41D4-BCE4-C208E61A3F31}" type="datetimeFigureOut">
              <a:rPr lang="en-US" dirty="0"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AFE3A-750B-ECD0-DF97-C1E776D750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5 Trip to London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24A6EE-64D7-3C65-09EA-4F0AE3D454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London: A History | HISTORY">
            <a:extLst>
              <a:ext uri="{FF2B5EF4-FFF2-40B4-BE49-F238E27FC236}">
                <a16:creationId xmlns:a16="http://schemas.microsoft.com/office/drawing/2014/main" id="{1FC6D9F5-3BC9-0DA3-778F-793A9A506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9983" y="2701989"/>
            <a:ext cx="2908041" cy="145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529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E062B-A2DF-6EF8-AD74-66330187F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AA261-A298-37FA-1AA6-F2AF4FBA42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Monday 8</a:t>
            </a:r>
            <a:r>
              <a:rPr lang="en-GB" baseline="30000" dirty="0"/>
              <a:t>th</a:t>
            </a:r>
            <a:r>
              <a:rPr lang="en-GB" dirty="0"/>
              <a:t> and Tuesday 9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  <a:p>
            <a:r>
              <a:rPr lang="en-GB" dirty="0"/>
              <a:t>Staff: Mrs Waterhouse, Mrs Gregory, Mr Bowden, Mrs Bennett and Mrs Chip</a:t>
            </a:r>
          </a:p>
          <a:p>
            <a:r>
              <a:rPr lang="en-GB" dirty="0"/>
              <a:t>The train departs Lancaster Train Station at 7.41am on Monday 8</a:t>
            </a:r>
            <a:r>
              <a:rPr lang="en-GB" baseline="30000" dirty="0"/>
              <a:t>th</a:t>
            </a:r>
            <a:r>
              <a:rPr lang="en-GB" dirty="0"/>
              <a:t> June.</a:t>
            </a:r>
          </a:p>
          <a:p>
            <a:r>
              <a:rPr lang="en-GB" dirty="0"/>
              <a:t>The train back will arrive at Lancaster Train Station at 8.55pm on Tuesday 9</a:t>
            </a:r>
            <a:r>
              <a:rPr lang="en-GB" baseline="30000" dirty="0"/>
              <a:t>th</a:t>
            </a:r>
            <a:r>
              <a:rPr lang="en-GB" dirty="0"/>
              <a:t> June.</a:t>
            </a:r>
          </a:p>
        </p:txBody>
      </p:sp>
    </p:spTree>
    <p:extLst>
      <p:ext uri="{BB962C8B-B14F-4D97-AF65-F5344CB8AC3E}">
        <p14:creationId xmlns:p14="http://schemas.microsoft.com/office/powerpoint/2010/main" val="2172492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576D7-E646-7AD1-DA66-8F73FB8C2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Dropping Off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DBF03-8A06-9943-CE9D-562BF7153B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drop your child off at Lancaster Train Station main entrance between 7.15am and 7.25am.</a:t>
            </a:r>
          </a:p>
          <a:p>
            <a:r>
              <a:rPr lang="en-GB" dirty="0"/>
              <a:t>Members of staff will be waiting to meet your child in the main entrance by the ticket office.</a:t>
            </a:r>
          </a:p>
          <a:p>
            <a:r>
              <a:rPr lang="en-GB" dirty="0"/>
              <a:t>You will be able to leave your child with us and we will then escort them down to the platform at 7.25am.</a:t>
            </a:r>
          </a:p>
          <a:p>
            <a:r>
              <a:rPr lang="en-GB" dirty="0"/>
              <a:t>Please do not be late – we cannot wait!</a:t>
            </a:r>
          </a:p>
        </p:txBody>
      </p:sp>
    </p:spTree>
    <p:extLst>
      <p:ext uri="{BB962C8B-B14F-4D97-AF65-F5344CB8AC3E}">
        <p14:creationId xmlns:p14="http://schemas.microsoft.com/office/powerpoint/2010/main" val="1769052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4C375-6499-DAAB-E3DB-A78E56527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Itinerary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9BFBF-40FA-0268-56AA-12616094EC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Day 1:</a:t>
            </a:r>
          </a:p>
          <a:p>
            <a:pPr marL="0" indent="0">
              <a:buNone/>
            </a:pPr>
            <a:r>
              <a:rPr lang="en-GB" dirty="0"/>
              <a:t>British Museum (we will eat our packed lunch in the museum)</a:t>
            </a:r>
          </a:p>
          <a:p>
            <a:pPr marL="0" indent="0">
              <a:buNone/>
            </a:pPr>
            <a:r>
              <a:rPr lang="en-GB" dirty="0"/>
              <a:t>Walking tour of main sights of London (Covent Garden, Leicester Square, Trafalgar Square, Buckingham Palace, Downing Street, Parliament Square Gardens).</a:t>
            </a:r>
          </a:p>
          <a:p>
            <a:pPr marL="0" indent="0">
              <a:buNone/>
            </a:pPr>
            <a:r>
              <a:rPr lang="en-GB" dirty="0"/>
              <a:t>Dinner at St Paul’s YHA</a:t>
            </a:r>
          </a:p>
          <a:p>
            <a:pPr marL="0" indent="0">
              <a:buNone/>
            </a:pPr>
            <a:r>
              <a:rPr lang="en-GB" dirty="0"/>
              <a:t>Theatre trip to ‘Paddington’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945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9A98F-DD8E-C422-DAE1-CBEE14A01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Itinerary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00F11-0585-85C1-136A-7E618773AC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Day 2:</a:t>
            </a:r>
          </a:p>
          <a:p>
            <a:pPr marL="0" indent="0">
              <a:buNone/>
            </a:pPr>
            <a:r>
              <a:rPr lang="en-GB" dirty="0"/>
              <a:t>Breakfast at the YHA</a:t>
            </a:r>
          </a:p>
          <a:p>
            <a:pPr marL="0" indent="0">
              <a:buNone/>
            </a:pPr>
            <a:r>
              <a:rPr lang="en-GB" dirty="0"/>
              <a:t>London Eye</a:t>
            </a:r>
          </a:p>
          <a:p>
            <a:pPr marL="0" indent="0">
              <a:buNone/>
            </a:pPr>
            <a:r>
              <a:rPr lang="en-GB" dirty="0"/>
              <a:t>Lunch in Jubilee Gardens (provided by YHA)</a:t>
            </a:r>
          </a:p>
          <a:p>
            <a:pPr marL="0" indent="0">
              <a:buNone/>
            </a:pPr>
            <a:r>
              <a:rPr lang="en-GB" dirty="0"/>
              <a:t>London River Cruise</a:t>
            </a:r>
          </a:p>
          <a:p>
            <a:pPr marL="0" indent="0">
              <a:buNone/>
            </a:pPr>
            <a:r>
              <a:rPr lang="en-GB" dirty="0"/>
              <a:t>Science Museum</a:t>
            </a:r>
          </a:p>
          <a:p>
            <a:pPr marL="0" indent="0">
              <a:buNone/>
            </a:pPr>
            <a:r>
              <a:rPr lang="en-GB" dirty="0"/>
              <a:t>Dinner at Euston Station before catching the train home</a:t>
            </a:r>
          </a:p>
        </p:txBody>
      </p:sp>
    </p:spTree>
    <p:extLst>
      <p:ext uri="{BB962C8B-B14F-4D97-AF65-F5344CB8AC3E}">
        <p14:creationId xmlns:p14="http://schemas.microsoft.com/office/powerpoint/2010/main" val="1881107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89DB-490D-B17F-6D07-FD8F1EFC3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0C807-FDF0-4531-F49C-AAAF413FBF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will be walking where we can so please make sure that your child is wearing comfortable walking shoes!</a:t>
            </a:r>
          </a:p>
          <a:p>
            <a:r>
              <a:rPr lang="en-GB" dirty="0"/>
              <a:t>We will be using the underground on both days.</a:t>
            </a:r>
          </a:p>
          <a:p>
            <a:r>
              <a:rPr lang="en-GB" dirty="0"/>
              <a:t>We have allocated seating on the Lancaster to Euston and Euston to Lancaster train.</a:t>
            </a:r>
          </a:p>
        </p:txBody>
      </p:sp>
    </p:spTree>
    <p:extLst>
      <p:ext uri="{BB962C8B-B14F-4D97-AF65-F5344CB8AC3E}">
        <p14:creationId xmlns:p14="http://schemas.microsoft.com/office/powerpoint/2010/main" val="1975807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6173-B4D2-5254-AF66-C550034C0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Accommodation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B963D5-B751-A3FE-5CEA-D6C34EF19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9613861" cy="1583645"/>
          </a:xfrm>
        </p:spPr>
        <p:txBody>
          <a:bodyPr>
            <a:normAutofit/>
          </a:bodyPr>
          <a:lstStyle/>
          <a:p>
            <a:r>
              <a:rPr lang="en-GB" dirty="0"/>
              <a:t>We are staying in St Paul’s Youth Hostel which is next to St Paul’s Cathedral.</a:t>
            </a:r>
          </a:p>
          <a:p>
            <a:r>
              <a:rPr lang="en-GB" dirty="0"/>
              <a:t>Rooms have been allocated.</a:t>
            </a:r>
          </a:p>
          <a:p>
            <a:endParaRPr lang="en-GB" dirty="0"/>
          </a:p>
        </p:txBody>
      </p:sp>
      <p:pic>
        <p:nvPicPr>
          <p:cNvPr id="2052" name="Picture 4" descr="YHA London St Paul's Hostel | Cheap St ...">
            <a:extLst>
              <a:ext uri="{FF2B5EF4-FFF2-40B4-BE49-F238E27FC236}">
                <a16:creationId xmlns:a16="http://schemas.microsoft.com/office/drawing/2014/main" id="{33A78D4F-D7C4-8E74-5F98-4B517272F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484" y="3920518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248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00E8E-FD77-3FB5-7A8C-3D091732D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bring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1A67F-7289-FBCB-DFB2-B879CF0C2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118049"/>
            <a:ext cx="9984569" cy="4376057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The children will need to carry their own bags with them around London so please pack light in a small rucksack!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All they will need to bring is:</a:t>
            </a:r>
          </a:p>
          <a:p>
            <a:r>
              <a:rPr lang="en-GB" dirty="0"/>
              <a:t>One change of clothes (the smaller/lighter the better)</a:t>
            </a:r>
          </a:p>
          <a:p>
            <a:r>
              <a:rPr lang="en-GB" dirty="0"/>
              <a:t>Toothbrush and toothpaste, hairbrush, wash stuff</a:t>
            </a:r>
          </a:p>
          <a:p>
            <a:r>
              <a:rPr lang="en-GB" dirty="0"/>
              <a:t>Pyjamas</a:t>
            </a:r>
          </a:p>
          <a:p>
            <a:r>
              <a:rPr lang="en-GB" dirty="0"/>
              <a:t>Water bottle</a:t>
            </a:r>
          </a:p>
          <a:p>
            <a:r>
              <a:rPr lang="en-GB" dirty="0"/>
              <a:t>Lunch for the first day (please in a bag that can be thrown away – no lunchboxes)</a:t>
            </a:r>
          </a:p>
          <a:p>
            <a:r>
              <a:rPr lang="en-GB" dirty="0"/>
              <a:t>Waterproof jacket</a:t>
            </a:r>
          </a:p>
          <a:p>
            <a:r>
              <a:rPr lang="en-GB" dirty="0"/>
              <a:t>Sun cream </a:t>
            </a:r>
          </a:p>
          <a:p>
            <a:r>
              <a:rPr lang="en-GB" dirty="0"/>
              <a:t>Optional spending money (no more than £10)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Anything else that they bring they will need to carry with them whilst walking round London so please think very carefully if it is necessary!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/>
              <a:t>Children are not allowed to bring anything electronic (phones, games etc) or anything valuable.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0969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CE4F2-CFC8-5E48-EB77-F5CE5C798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32359-80B0-C623-02BB-3C016C126F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Any medication needs to be handed to their designated adult – please discuss with us beforehand what medication they will be bringing and we can tell you which adult you will need to find at the train station. </a:t>
            </a:r>
          </a:p>
        </p:txBody>
      </p:sp>
    </p:spTree>
    <p:extLst>
      <p:ext uri="{BB962C8B-B14F-4D97-AF65-F5344CB8AC3E}">
        <p14:creationId xmlns:p14="http://schemas.microsoft.com/office/powerpoint/2010/main" val="3909056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2FE28-E5D6-BAE4-6F2D-DB06CD6A4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Safety and Supervision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F05C7-7989-78C1-53F9-307A28383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be in groups of six with a designated adult for each group. They will stay with their assigned group and adult at all times.</a:t>
            </a:r>
          </a:p>
          <a:p>
            <a:r>
              <a:rPr lang="en-GB" dirty="0"/>
              <a:t>Children will follow rules for walking near roads, crossings and public transport.</a:t>
            </a:r>
          </a:p>
          <a:p>
            <a:r>
              <a:rPr lang="en-GB" dirty="0"/>
              <a:t>We will be together at all times and all adults will be made aware of meeting points when walking if needed.</a:t>
            </a:r>
          </a:p>
          <a:p>
            <a:r>
              <a:rPr lang="en-GB" dirty="0"/>
              <a:t>Children will wear their caps and wristbands throughout the trip.</a:t>
            </a:r>
          </a:p>
          <a:p>
            <a:r>
              <a:rPr lang="en-GB" dirty="0"/>
              <a:t>Each section of the trip has been fully risk assessed.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790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770BB-D18A-F785-8581-933723EDD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and Expectations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312B8C-49C0-C122-846D-A193268CDE88}"/>
              </a:ext>
            </a:extLst>
          </p:cNvPr>
          <p:cNvSpPr txBox="1"/>
          <p:nvPr/>
        </p:nvSpPr>
        <p:spPr>
          <a:xfrm>
            <a:off x="820686" y="2258008"/>
            <a:ext cx="93331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will be expected to follow our school behaviour policy at all times.</a:t>
            </a:r>
          </a:p>
          <a:p>
            <a:r>
              <a:rPr lang="en-GB" dirty="0"/>
              <a:t>This includes: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Following adult instructions immediately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Showing respect to staff and volunteers, other pupils and members of the public.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Use of kind, polite language at all times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Walking sensibly and staying with their group.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Treating venues, transport and accommodation with care and respect.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fontAlgn="t"/>
            <a:r>
              <a:rPr lang="en-GB" dirty="0"/>
              <a:t>We will also be reminding children about behaviour in public places.</a:t>
            </a:r>
            <a:endParaRPr lang="en-GB" b="1" i="0" dirty="0">
              <a:solidFill>
                <a:schemeClr val="bg1"/>
              </a:solidFill>
              <a:effectLst/>
              <a:latin typeface="Segoe UI" panose="020B0502040204020203" pitchFamily="34" charset="0"/>
            </a:endParaRPr>
          </a:p>
          <a:p>
            <a:pPr fontAlgn="t"/>
            <a:r>
              <a:rPr lang="en-GB" b="0" i="0" dirty="0">
                <a:effectLst/>
                <a:latin typeface="Segoe UI" panose="020B0502040204020203" pitchFamily="34" charset="0"/>
              </a:rPr>
              <a:t>London venues will be </a:t>
            </a:r>
            <a:r>
              <a:rPr lang="en-GB" b="1" i="0" dirty="0">
                <a:effectLst/>
                <a:latin typeface="Segoe UI" panose="020B0502040204020203" pitchFamily="34" charset="0"/>
              </a:rPr>
              <a:t>busy and shared with the public</a:t>
            </a:r>
            <a:endParaRPr lang="en-GB" b="0" i="0" dirty="0">
              <a:effectLst/>
              <a:latin typeface="Segoe UI" panose="020B0502040204020203" pitchFamily="34" charset="0"/>
            </a:endParaRPr>
          </a:p>
          <a:p>
            <a:pPr fontAlgn="t"/>
            <a:r>
              <a:rPr lang="en-GB" b="0" i="0" dirty="0">
                <a:effectLst/>
                <a:latin typeface="Segoe UI" panose="020B0502040204020203" pitchFamily="34" charset="0"/>
              </a:rPr>
              <a:t>Pupils are expected to: </a:t>
            </a:r>
          </a:p>
          <a:p>
            <a:pPr marL="742950" lvl="1" indent="-285750" fontAlgn="t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Segoe UI" panose="020B0502040204020203" pitchFamily="34" charset="0"/>
              </a:rPr>
              <a:t>Walk calmly</a:t>
            </a:r>
          </a:p>
          <a:p>
            <a:pPr marL="742950" lvl="1" indent="-285750" fontAlgn="t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Segoe UI" panose="020B0502040204020203" pitchFamily="34" charset="0"/>
              </a:rPr>
              <a:t>Speak quietly indoors</a:t>
            </a:r>
          </a:p>
          <a:p>
            <a:pPr marL="742950" lvl="1" indent="-285750" fontAlgn="t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Segoe UI" panose="020B0502040204020203" pitchFamily="34" charset="0"/>
              </a:rPr>
              <a:t>Respect queues and seating</a:t>
            </a:r>
          </a:p>
          <a:p>
            <a:pPr fontAlgn="t"/>
            <a:r>
              <a:rPr lang="en-GB" b="0" i="0" dirty="0">
                <a:effectLst/>
                <a:latin typeface="Segoe UI" panose="020B0502040204020203" pitchFamily="34" charset="0"/>
              </a:rPr>
              <a:t>Any behaviour that puts safety at risk will be </a:t>
            </a:r>
            <a:r>
              <a:rPr lang="en-GB" b="1" i="0" dirty="0">
                <a:effectLst/>
                <a:latin typeface="Segoe UI" panose="020B0502040204020203" pitchFamily="34" charset="0"/>
              </a:rPr>
              <a:t>addressed immediately</a:t>
            </a:r>
            <a:endParaRPr lang="en-GB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0070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A2425-9DA3-9808-5098-A372471C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/>
              <a:t>Have fun!</a:t>
            </a:r>
          </a:p>
        </p:txBody>
      </p:sp>
      <p:pic>
        <p:nvPicPr>
          <p:cNvPr id="5" name="Content Placeholder 4" descr="A group of children in front of a red double decker bus&#10;&#10;AI-generated content may be incorrect.">
            <a:extLst>
              <a:ext uri="{FF2B5EF4-FFF2-40B4-BE49-F238E27FC236}">
                <a16:creationId xmlns:a16="http://schemas.microsoft.com/office/drawing/2014/main" id="{E1CDB046-52D3-136D-7A6C-49769CC632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1314" y="2122196"/>
            <a:ext cx="6871519" cy="4581013"/>
          </a:xfrm>
        </p:spPr>
      </p:pic>
    </p:spTree>
    <p:extLst>
      <p:ext uri="{BB962C8B-B14F-4D97-AF65-F5344CB8AC3E}">
        <p14:creationId xmlns:p14="http://schemas.microsoft.com/office/powerpoint/2010/main" val="19101487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DCE73-A983-13AF-B28A-46428AE30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0F6E07B-71D7-4B90-E611-E992E6F121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440" y="2295684"/>
            <a:ext cx="4023835" cy="4023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023976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1F8094"/>
      </a:dk2>
      <a:lt2>
        <a:srgbClr val="E7E6E6"/>
      </a:lt2>
      <a:accent1>
        <a:srgbClr val="39CDE7"/>
      </a:accent1>
      <a:accent2>
        <a:srgbClr val="60DE72"/>
      </a:accent2>
      <a:accent3>
        <a:srgbClr val="DDCC64"/>
      </a:accent3>
      <a:accent4>
        <a:srgbClr val="F49D50"/>
      </a:accent4>
      <a:accent5>
        <a:srgbClr val="E44951"/>
      </a:accent5>
      <a:accent6>
        <a:srgbClr val="D666F9"/>
      </a:accent6>
      <a:hlink>
        <a:srgbClr val="4BF7ED"/>
      </a:hlink>
      <a:folHlink>
        <a:srgbClr val="95E9F4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62</TotalTime>
  <Words>666</Words>
  <Application>Microsoft Office PowerPoint</Application>
  <PresentationFormat>Widescreen</PresentationFormat>
  <Paragraphs>74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Segoe UI</vt:lpstr>
      <vt:lpstr>Trebuchet MS</vt:lpstr>
      <vt:lpstr>Berlin</vt:lpstr>
      <vt:lpstr>Year 5 Trip to London</vt:lpstr>
      <vt:lpstr>Key Information</vt:lpstr>
      <vt:lpstr>Dropping Off</vt:lpstr>
      <vt:lpstr>Itinerary</vt:lpstr>
      <vt:lpstr>Itinerary</vt:lpstr>
      <vt:lpstr>Transport</vt:lpstr>
      <vt:lpstr>Accommodation</vt:lpstr>
      <vt:lpstr>What to bring</vt:lpstr>
      <vt:lpstr>Medication</vt:lpstr>
      <vt:lpstr>Safety and Supervision</vt:lpstr>
      <vt:lpstr>Behaviour and Expectations</vt:lpstr>
      <vt:lpstr>Have fun!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Katherine Waterhouse</dc:creator>
  <cp:lastModifiedBy>Katherine Waterhouse</cp:lastModifiedBy>
  <cp:revision>1</cp:revision>
  <dcterms:created xsi:type="dcterms:W3CDTF">2026-03-13T11:28:39Z</dcterms:created>
  <dcterms:modified xsi:type="dcterms:W3CDTF">2026-05-01T10:59:10Z</dcterms:modified>
</cp:coreProperties>
</file>